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29"/>
    <p:sldMasterId id="2147483987" r:id="rId30"/>
  </p:sldMasterIdLst>
  <p:notesMasterIdLst>
    <p:notesMasterId r:id="rId42"/>
  </p:notesMasterIdLst>
  <p:handoutMasterIdLst>
    <p:handoutMasterId r:id="rId43"/>
  </p:handoutMasterIdLst>
  <p:sldIdLst>
    <p:sldId id="256" r:id="rId31"/>
    <p:sldId id="269" r:id="rId32"/>
    <p:sldId id="286" r:id="rId33"/>
    <p:sldId id="289" r:id="rId34"/>
    <p:sldId id="267" r:id="rId35"/>
    <p:sldId id="291" r:id="rId36"/>
    <p:sldId id="287" r:id="rId37"/>
    <p:sldId id="271" r:id="rId38"/>
    <p:sldId id="288" r:id="rId39"/>
    <p:sldId id="290" r:id="rId40"/>
    <p:sldId id="261"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9308F-E986-4903-97DF-AF9EC81A2EEE}">
          <p14:sldIdLst>
            <p14:sldId id="256"/>
            <p14:sldId id="269"/>
            <p14:sldId id="286"/>
            <p14:sldId id="289"/>
            <p14:sldId id="267"/>
            <p14:sldId id="291"/>
            <p14:sldId id="287"/>
            <p14:sldId id="271"/>
            <p14:sldId id="288"/>
            <p14:sldId id="290"/>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5.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F99CCA-40E6-431B-8A92-39168E1B6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655A9DA-E7A2-4041-A43D-791D4F82A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BC724-08D5-4755-BFD4-882F76444BB5}" type="datetimeFigureOut">
              <a:rPr lang="en-AU" smtClean="0"/>
              <a:t>9/02/2023</a:t>
            </a:fld>
            <a:endParaRPr lang="en-AU"/>
          </a:p>
        </p:txBody>
      </p:sp>
      <p:sp>
        <p:nvSpPr>
          <p:cNvPr id="4" name="Footer Placeholder 3">
            <a:extLst>
              <a:ext uri="{FF2B5EF4-FFF2-40B4-BE49-F238E27FC236}">
                <a16:creationId xmlns:a16="http://schemas.microsoft.com/office/drawing/2014/main" id="{5D4CC105-5CA8-4EEA-9108-0E6522E6A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925590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8A60-4B59-40F1-B726-D956429C5C9E}" type="datetimeFigureOut">
              <a:rPr lang="en-AU" smtClean="0"/>
              <a:t>9/02/2023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45C1-A773-4D9E-8475-6026C7DD6504}" type="slidenum">
              <a:rPr lang="en-AU" smtClean="0"/>
              <a:t>‹#›</a:t>
            </a:fld>
            <a:endParaRPr lang="en-AU"/>
          </a:p>
        </p:txBody>
      </p:sp>
    </p:spTree>
    <p:extLst>
      <p:ext uri="{BB962C8B-B14F-4D97-AF65-F5344CB8AC3E}">
        <p14:creationId xmlns:p14="http://schemas.microsoft.com/office/powerpoint/2010/main" val="9360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8E745C1-A773-4D9E-8475-6026C7DD6504}" type="slidenum">
              <a:rPr lang="en-AU" smtClean="0"/>
              <a:t>6</a:t>
            </a:fld>
            <a:endParaRPr lang="en-AU"/>
          </a:p>
        </p:txBody>
      </p:sp>
    </p:spTree>
    <p:extLst>
      <p:ext uri="{BB962C8B-B14F-4D97-AF65-F5344CB8AC3E}">
        <p14:creationId xmlns:p14="http://schemas.microsoft.com/office/powerpoint/2010/main" val="347259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8E745C1-A773-4D9E-8475-6026C7DD6504}" type="slidenum">
              <a:rPr lang="en-AU" smtClean="0"/>
              <a:t>8</a:t>
            </a:fld>
            <a:endParaRPr lang="en-AU"/>
          </a:p>
        </p:txBody>
      </p:sp>
    </p:spTree>
    <p:extLst>
      <p:ext uri="{BB962C8B-B14F-4D97-AF65-F5344CB8AC3E}">
        <p14:creationId xmlns:p14="http://schemas.microsoft.com/office/powerpoint/2010/main" val="407391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Firstname</a:t>
            </a:r>
            <a:r>
              <a:rPr lang="en-GB"/>
              <a:t> </a:t>
            </a:r>
            <a:r>
              <a:rPr lang="en-GB" err="1"/>
              <a:t>Lastname</a:t>
            </a:r>
            <a:endParaRPr lang="en-GB"/>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a:t>DDDD MMMM</a:t>
            </a:r>
          </a:p>
        </p:txBody>
      </p:sp>
    </p:spTree>
    <p:extLst>
      <p:ext uri="{BB962C8B-B14F-4D97-AF65-F5344CB8AC3E}">
        <p14:creationId xmlns:p14="http://schemas.microsoft.com/office/powerpoint/2010/main" val="11549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Firstname</a:t>
            </a:r>
            <a:r>
              <a:rPr lang="en-GB"/>
              <a:t> </a:t>
            </a:r>
            <a:r>
              <a:rPr lang="en-GB" err="1"/>
              <a:t>Lastname</a:t>
            </a:r>
            <a:endParaRPr lang="en-GB"/>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D3B89D64-B650-4E0A-8B77-69ECF95B5A07}"/>
              </a:ext>
            </a:extLst>
          </p:cNvPr>
          <p:cNvSpPr>
            <a:spLocks noGrp="1"/>
          </p:cNvSpPr>
          <p:nvPr>
            <p:ph type="body" sz="quarter" idx="28" hasCustomPrompt="1"/>
          </p:nvPr>
        </p:nvSpPr>
        <p:spPr>
          <a:xfrm rot="16200000">
            <a:off x="9818902" y="443806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00134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68400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a:t>Divider title</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F48DFA86-33C4-4DBB-A0EA-DB28DC4C2F9E}"/>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429427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a:t>Divider title</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17385FF2-54BC-4585-AC9A-665DB93EBA17}"/>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61541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marL="0" indent="0">
              <a:buNone/>
              <a:tabLst/>
              <a:defRPr>
                <a:solidFill>
                  <a:schemeClr val="accent1"/>
                </a:solidFill>
              </a:defRPr>
            </a:lvl1pPr>
          </a:lstStyle>
          <a:p>
            <a:pPr lvl="0"/>
            <a:r>
              <a:rPr lang="en-GB"/>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marL="0" indent="0">
              <a:buNone/>
              <a:tabLst/>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3" name="Footer Placeholder 2">
            <a:extLst>
              <a:ext uri="{FF2B5EF4-FFF2-40B4-BE49-F238E27FC236}">
                <a16:creationId xmlns:a16="http://schemas.microsoft.com/office/drawing/2014/main" id="{7925FEAC-FB2A-4E04-A1F0-34E6995C213B}"/>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9DF5D933-4575-418D-9DE4-A56E4CA0F5B0}"/>
              </a:ext>
            </a:extLst>
          </p:cNvPr>
          <p:cNvSpPr>
            <a:spLocks noGrp="1"/>
          </p:cNvSpPr>
          <p:nvPr>
            <p:ph type="sldNum" sz="quarter" idx="16"/>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179193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10" name="Copyright">
            <a:extLst>
              <a:ext uri="{FF2B5EF4-FFF2-40B4-BE49-F238E27FC236}">
                <a16:creationId xmlns:a16="http://schemas.microsoft.com/office/drawing/2014/main" id="{E4065B15-25FC-46BC-A06F-AA8614ED848E}"/>
              </a:ext>
            </a:extLst>
          </p:cNvPr>
          <p:cNvSpPr>
            <a:spLocks noGrp="1"/>
          </p:cNvSpPr>
          <p:nvPr>
            <p:ph type="body" sz="quarter" idx="28" hasCustomPrompt="1"/>
          </p:nvPr>
        </p:nvSpPr>
        <p:spPr>
          <a:xfrm rot="16200000">
            <a:off x="-1449554"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74587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10" name="Copyright">
            <a:extLst>
              <a:ext uri="{FF2B5EF4-FFF2-40B4-BE49-F238E27FC236}">
                <a16:creationId xmlns:a16="http://schemas.microsoft.com/office/drawing/2014/main" id="{58A093A2-8ED3-43CD-B950-888106990D8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17093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a:p>
        </p:txBody>
      </p:sp>
      <p:sp>
        <p:nvSpPr>
          <p:cNvPr id="10" name="Copyright">
            <a:extLst>
              <a:ext uri="{FF2B5EF4-FFF2-40B4-BE49-F238E27FC236}">
                <a16:creationId xmlns:a16="http://schemas.microsoft.com/office/drawing/2014/main" id="{AAEC3064-9F37-42F0-B69D-798280580D8A}"/>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85099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lvl1pPr>
              <a:defRPr>
                <a:solidFill>
                  <a:schemeClr val="bg2"/>
                </a:solidFill>
              </a:defRPr>
            </a:lvl1pPr>
          </a:lstStyle>
          <a:p>
            <a:endParaRPr lang="en-GB"/>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lvl1pPr>
              <a:defRPr>
                <a:solidFill>
                  <a:schemeClr val="bg2"/>
                </a:solidFill>
              </a:defRPr>
            </a:lvl1pPr>
          </a:lstStyle>
          <a:p>
            <a:fld id="{1BE232AB-0B06-425F-9ADD-32A9A3D01189}" type="slidenum">
              <a:rPr lang="en-GB" smtClean="0"/>
              <a:pPr/>
              <a:t>‹#›</a:t>
            </a:fld>
            <a:endParaRPr lang="en-GB"/>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a:t>Supporting copy, 25 words</a:t>
            </a:r>
          </a:p>
        </p:txBody>
      </p:sp>
      <p:sp>
        <p:nvSpPr>
          <p:cNvPr id="16" name="Copyright">
            <a:extLst>
              <a:ext uri="{FF2B5EF4-FFF2-40B4-BE49-F238E27FC236}">
                <a16:creationId xmlns:a16="http://schemas.microsoft.com/office/drawing/2014/main" id="{26B28194-B07A-45AB-9333-5AF168E3549B}"/>
              </a:ext>
            </a:extLst>
          </p:cNvPr>
          <p:cNvSpPr>
            <a:spLocks noGrp="1"/>
          </p:cNvSpPr>
          <p:nvPr>
            <p:ph type="body" sz="quarter" idx="30" hasCustomPrompt="1"/>
          </p:nvPr>
        </p:nvSpPr>
        <p:spPr>
          <a:xfrm rot="16200000">
            <a:off x="-1450198" y="3932095"/>
            <a:ext cx="4356125" cy="120705"/>
          </a:xfrm>
        </p:spPr>
        <p:txBody>
          <a:bodyPr anchor="ctr"/>
          <a:lstStyle>
            <a:lvl1pPr marL="0" indent="0" algn="l">
              <a:buNone/>
              <a:defRPr sz="800">
                <a:solidFill>
                  <a:schemeClr val="bg2"/>
                </a:solidFill>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76662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
        <p:nvSpPr>
          <p:cNvPr id="6" name="Copyright">
            <a:extLst>
              <a:ext uri="{FF2B5EF4-FFF2-40B4-BE49-F238E27FC236}">
                <a16:creationId xmlns:a16="http://schemas.microsoft.com/office/drawing/2014/main" id="{74380270-8197-433E-A5D1-E3D82ED4127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3368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79299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a:t>Project title </a:t>
            </a:r>
            <a:br>
              <a:rPr lang="en-GB"/>
            </a:br>
            <a:r>
              <a:rPr lang="en-GB"/>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Copyright">
            <a:extLst>
              <a:ext uri="{FF2B5EF4-FFF2-40B4-BE49-F238E27FC236}">
                <a16:creationId xmlns:a16="http://schemas.microsoft.com/office/drawing/2014/main" id="{C618A0A1-0C41-4356-B539-41589BCD47A6}"/>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99945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a:t>Project title </a:t>
            </a:r>
            <a:br>
              <a:rPr lang="en-GB"/>
            </a:br>
            <a:r>
              <a:rPr lang="en-GB"/>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Copyright">
            <a:extLst>
              <a:ext uri="{FF2B5EF4-FFF2-40B4-BE49-F238E27FC236}">
                <a16:creationId xmlns:a16="http://schemas.microsoft.com/office/drawing/2014/main" id="{4C55AA7F-7F5F-4DD5-975C-5E71125E73BA}"/>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58303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a:t>Project title </a:t>
            </a:r>
            <a:br>
              <a:rPr lang="en-GB"/>
            </a:br>
            <a:r>
              <a:rPr lang="en-GB"/>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a:p>
        </p:txBody>
      </p:sp>
      <p:sp>
        <p:nvSpPr>
          <p:cNvPr id="8" name="Copyright">
            <a:extLst>
              <a:ext uri="{FF2B5EF4-FFF2-40B4-BE49-F238E27FC236}">
                <a16:creationId xmlns:a16="http://schemas.microsoft.com/office/drawing/2014/main" id="{B103D9E7-7EBB-4C59-9839-7BB8AD86889D}"/>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96502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9" name="Copyright">
            <a:extLst>
              <a:ext uri="{FF2B5EF4-FFF2-40B4-BE49-F238E27FC236}">
                <a16:creationId xmlns:a16="http://schemas.microsoft.com/office/drawing/2014/main" id="{7AECFC4F-8375-498A-991F-37153AF1D3B4}"/>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86843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ng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Copyright">
            <a:extLst>
              <a:ext uri="{FF2B5EF4-FFF2-40B4-BE49-F238E27FC236}">
                <a16:creationId xmlns:a16="http://schemas.microsoft.com/office/drawing/2014/main" id="{772E8618-79E2-441E-943F-50F0CC1684F4}"/>
              </a:ext>
            </a:extLst>
          </p:cNvPr>
          <p:cNvSpPr>
            <a:spLocks noGrp="1"/>
          </p:cNvSpPr>
          <p:nvPr>
            <p:ph type="body" sz="quarter" idx="28" hasCustomPrompt="1"/>
          </p:nvPr>
        </p:nvSpPr>
        <p:spPr>
          <a:xfrm rot="16200000">
            <a:off x="9291598"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80831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H version_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9" name="Copyright">
            <a:extLst>
              <a:ext uri="{FF2B5EF4-FFF2-40B4-BE49-F238E27FC236}">
                <a16:creationId xmlns:a16="http://schemas.microsoft.com/office/drawing/2014/main" id="{CE23DF35-FFD6-46A0-BDB8-3327ABA5D765}"/>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88525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 </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15" name="Copyright">
            <a:extLst>
              <a:ext uri="{FF2B5EF4-FFF2-40B4-BE49-F238E27FC236}">
                <a16:creationId xmlns:a16="http://schemas.microsoft.com/office/drawing/2014/main" id="{A4A7345B-4D74-49C1-930D-4BBB5DA9EEB3}"/>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8" name="Copyright">
            <a:extLst>
              <a:ext uri="{FF2B5EF4-FFF2-40B4-BE49-F238E27FC236}">
                <a16:creationId xmlns:a16="http://schemas.microsoft.com/office/drawing/2014/main" id="{54D6592C-B81E-4F2C-B832-B37C57FA122A}"/>
              </a:ext>
            </a:extLst>
          </p:cNvPr>
          <p:cNvSpPr>
            <a:spLocks noGrp="1"/>
          </p:cNvSpPr>
          <p:nvPr>
            <p:ph type="body" sz="quarter" idx="30" hasCustomPrompt="1"/>
          </p:nvPr>
        </p:nvSpPr>
        <p:spPr>
          <a:xfrm rot="16200000">
            <a:off x="10480765" y="1753221"/>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813224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 </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12" name="Copyright">
            <a:extLst>
              <a:ext uri="{FF2B5EF4-FFF2-40B4-BE49-F238E27FC236}">
                <a16:creationId xmlns:a16="http://schemas.microsoft.com/office/drawing/2014/main" id="{02980B71-BDCC-4079-B6D7-3CC746B41488}"/>
              </a:ext>
            </a:extLst>
          </p:cNvPr>
          <p:cNvSpPr>
            <a:spLocks noGrp="1"/>
          </p:cNvSpPr>
          <p:nvPr>
            <p:ph type="body" sz="quarter" idx="29"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5" name="Copyright">
            <a:extLst>
              <a:ext uri="{FF2B5EF4-FFF2-40B4-BE49-F238E27FC236}">
                <a16:creationId xmlns:a16="http://schemas.microsoft.com/office/drawing/2014/main" id="{A91B7738-066C-4911-AC10-569A55E17FD6}"/>
              </a:ext>
            </a:extLst>
          </p:cNvPr>
          <p:cNvSpPr>
            <a:spLocks noGrp="1"/>
          </p:cNvSpPr>
          <p:nvPr>
            <p:ph type="body" sz="quarter" idx="30" hasCustomPrompt="1"/>
          </p:nvPr>
        </p:nvSpPr>
        <p:spPr>
          <a:xfrm rot="16200000">
            <a:off x="6816453"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71690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 </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0" name="Copyright">
            <a:extLst>
              <a:ext uri="{FF2B5EF4-FFF2-40B4-BE49-F238E27FC236}">
                <a16:creationId xmlns:a16="http://schemas.microsoft.com/office/drawing/2014/main" id="{C6A9BF4B-165D-4233-A4AE-023A5ABBEDE2}"/>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1" name="Copyright">
            <a:extLst>
              <a:ext uri="{FF2B5EF4-FFF2-40B4-BE49-F238E27FC236}">
                <a16:creationId xmlns:a16="http://schemas.microsoft.com/office/drawing/2014/main" id="{8F8B7E56-553E-4DA9-BD1C-5D50952E0DCF}"/>
              </a:ext>
            </a:extLst>
          </p:cNvPr>
          <p:cNvSpPr>
            <a:spLocks noGrp="1"/>
          </p:cNvSpPr>
          <p:nvPr>
            <p:ph type="body" sz="quarter" idx="30" hasCustomPrompt="1"/>
          </p:nvPr>
        </p:nvSpPr>
        <p:spPr>
          <a:xfrm rot="16200000">
            <a:off x="7554515"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2" name="Copyright">
            <a:extLst>
              <a:ext uri="{FF2B5EF4-FFF2-40B4-BE49-F238E27FC236}">
                <a16:creationId xmlns:a16="http://schemas.microsoft.com/office/drawing/2014/main" id="{34CEC00F-8512-460C-9061-435C1FC758AA}"/>
              </a:ext>
            </a:extLst>
          </p:cNvPr>
          <p:cNvSpPr>
            <a:spLocks noGrp="1"/>
          </p:cNvSpPr>
          <p:nvPr>
            <p:ph type="body" sz="quarter" idx="50" hasCustomPrompt="1"/>
          </p:nvPr>
        </p:nvSpPr>
        <p:spPr>
          <a:xfrm rot="16200000">
            <a:off x="10480765"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3" name="Copyright">
            <a:extLst>
              <a:ext uri="{FF2B5EF4-FFF2-40B4-BE49-F238E27FC236}">
                <a16:creationId xmlns:a16="http://schemas.microsoft.com/office/drawing/2014/main" id="{CC1F608D-03EF-4B00-A8C1-A5D9080D1FE8}"/>
              </a:ext>
            </a:extLst>
          </p:cNvPr>
          <p:cNvSpPr>
            <a:spLocks noGrp="1"/>
          </p:cNvSpPr>
          <p:nvPr>
            <p:ph type="body" sz="quarter" idx="51" hasCustomPrompt="1"/>
          </p:nvPr>
        </p:nvSpPr>
        <p:spPr>
          <a:xfrm rot="16200000">
            <a:off x="7554516"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54800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 </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2" name="Copyright">
            <a:extLst>
              <a:ext uri="{FF2B5EF4-FFF2-40B4-BE49-F238E27FC236}">
                <a16:creationId xmlns:a16="http://schemas.microsoft.com/office/drawing/2014/main" id="{F4C3D172-D8AB-40B9-AD21-E3633B281482}"/>
              </a:ext>
            </a:extLst>
          </p:cNvPr>
          <p:cNvSpPr>
            <a:spLocks noGrp="1"/>
          </p:cNvSpPr>
          <p:nvPr>
            <p:ph type="body" sz="quarter" idx="29" hasCustomPrompt="1"/>
          </p:nvPr>
        </p:nvSpPr>
        <p:spPr>
          <a:xfrm rot="16200000">
            <a:off x="11020764"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3" name="Copyright">
            <a:extLst>
              <a:ext uri="{FF2B5EF4-FFF2-40B4-BE49-F238E27FC236}">
                <a16:creationId xmlns:a16="http://schemas.microsoft.com/office/drawing/2014/main" id="{E07B621F-C3D1-402D-8EC2-6149DBF2C882}"/>
              </a:ext>
            </a:extLst>
          </p:cNvPr>
          <p:cNvSpPr>
            <a:spLocks noGrp="1"/>
          </p:cNvSpPr>
          <p:nvPr>
            <p:ph type="body" sz="quarter" idx="30" hasCustomPrompt="1"/>
          </p:nvPr>
        </p:nvSpPr>
        <p:spPr>
          <a:xfrm rot="16200000">
            <a:off x="8094515"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4" name="Copyright">
            <a:extLst>
              <a:ext uri="{FF2B5EF4-FFF2-40B4-BE49-F238E27FC236}">
                <a16:creationId xmlns:a16="http://schemas.microsoft.com/office/drawing/2014/main" id="{30093E19-D22B-454E-B253-1E3037C14F47}"/>
              </a:ext>
            </a:extLst>
          </p:cNvPr>
          <p:cNvSpPr>
            <a:spLocks noGrp="1"/>
          </p:cNvSpPr>
          <p:nvPr>
            <p:ph type="body" sz="quarter" idx="63" hasCustomPrompt="1"/>
          </p:nvPr>
        </p:nvSpPr>
        <p:spPr>
          <a:xfrm rot="16200000">
            <a:off x="11020765"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5" name="Copyright">
            <a:extLst>
              <a:ext uri="{FF2B5EF4-FFF2-40B4-BE49-F238E27FC236}">
                <a16:creationId xmlns:a16="http://schemas.microsoft.com/office/drawing/2014/main" id="{9CC18F20-0ED4-4F22-9C04-D7DF968B573C}"/>
              </a:ext>
            </a:extLst>
          </p:cNvPr>
          <p:cNvSpPr>
            <a:spLocks noGrp="1"/>
          </p:cNvSpPr>
          <p:nvPr>
            <p:ph type="body" sz="quarter" idx="64" hasCustomPrompt="1"/>
          </p:nvPr>
        </p:nvSpPr>
        <p:spPr>
          <a:xfrm rot="16200000">
            <a:off x="8094516"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6" name="Copyright">
            <a:extLst>
              <a:ext uri="{FF2B5EF4-FFF2-40B4-BE49-F238E27FC236}">
                <a16:creationId xmlns:a16="http://schemas.microsoft.com/office/drawing/2014/main" id="{220A206B-2A5A-432F-B817-4CF5D5214EE1}"/>
              </a:ext>
            </a:extLst>
          </p:cNvPr>
          <p:cNvSpPr>
            <a:spLocks noGrp="1"/>
          </p:cNvSpPr>
          <p:nvPr>
            <p:ph type="body" sz="quarter" idx="65" hasCustomPrompt="1"/>
          </p:nvPr>
        </p:nvSpPr>
        <p:spPr>
          <a:xfrm rot="16200000">
            <a:off x="11020766"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7" name="Copyright">
            <a:extLst>
              <a:ext uri="{FF2B5EF4-FFF2-40B4-BE49-F238E27FC236}">
                <a16:creationId xmlns:a16="http://schemas.microsoft.com/office/drawing/2014/main" id="{47A70906-00C8-46B4-A8C8-E1DEAC6A2040}"/>
              </a:ext>
            </a:extLst>
          </p:cNvPr>
          <p:cNvSpPr>
            <a:spLocks noGrp="1"/>
          </p:cNvSpPr>
          <p:nvPr>
            <p:ph type="body" sz="quarter" idx="66" hasCustomPrompt="1"/>
          </p:nvPr>
        </p:nvSpPr>
        <p:spPr>
          <a:xfrm rot="16200000">
            <a:off x="8094517"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95593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898379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approx. 15 words</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a:p>
        </p:txBody>
      </p:sp>
      <p:sp>
        <p:nvSpPr>
          <p:cNvPr id="22" name="Copyright">
            <a:extLst>
              <a:ext uri="{FF2B5EF4-FFF2-40B4-BE49-F238E27FC236}">
                <a16:creationId xmlns:a16="http://schemas.microsoft.com/office/drawing/2014/main" id="{C2BAEB83-C0F6-49C3-824E-91581597843C}"/>
              </a:ext>
            </a:extLst>
          </p:cNvPr>
          <p:cNvSpPr>
            <a:spLocks noGrp="1"/>
          </p:cNvSpPr>
          <p:nvPr>
            <p:ph type="body" sz="quarter" idx="29" hasCustomPrompt="1"/>
          </p:nvPr>
        </p:nvSpPr>
        <p:spPr>
          <a:xfrm rot="16200000">
            <a:off x="5441378"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0" name="Copyright">
            <a:extLst>
              <a:ext uri="{FF2B5EF4-FFF2-40B4-BE49-F238E27FC236}">
                <a16:creationId xmlns:a16="http://schemas.microsoft.com/office/drawing/2014/main" id="{06BA3D43-5A99-42FF-9C1D-50DA5EA3C25F}"/>
              </a:ext>
            </a:extLst>
          </p:cNvPr>
          <p:cNvSpPr>
            <a:spLocks noGrp="1"/>
          </p:cNvSpPr>
          <p:nvPr>
            <p:ph type="body" sz="quarter" idx="30" hasCustomPrompt="1"/>
          </p:nvPr>
        </p:nvSpPr>
        <p:spPr>
          <a:xfrm rot="16200000">
            <a:off x="-100043"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6" name="Copyright">
            <a:extLst>
              <a:ext uri="{FF2B5EF4-FFF2-40B4-BE49-F238E27FC236}">
                <a16:creationId xmlns:a16="http://schemas.microsoft.com/office/drawing/2014/main" id="{14BBA61A-149B-4318-957B-7CBC65271626}"/>
              </a:ext>
            </a:extLst>
          </p:cNvPr>
          <p:cNvSpPr>
            <a:spLocks noGrp="1"/>
          </p:cNvSpPr>
          <p:nvPr>
            <p:ph type="body" sz="quarter" idx="63" hasCustomPrompt="1"/>
          </p:nvPr>
        </p:nvSpPr>
        <p:spPr>
          <a:xfrm rot="16200000">
            <a:off x="5441379"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7" name="Copyright">
            <a:extLst>
              <a:ext uri="{FF2B5EF4-FFF2-40B4-BE49-F238E27FC236}">
                <a16:creationId xmlns:a16="http://schemas.microsoft.com/office/drawing/2014/main" id="{7DF0C480-D791-4D19-B83C-E032A4974133}"/>
              </a:ext>
            </a:extLst>
          </p:cNvPr>
          <p:cNvSpPr>
            <a:spLocks noGrp="1"/>
          </p:cNvSpPr>
          <p:nvPr>
            <p:ph type="body" sz="quarter" idx="64" hasCustomPrompt="1"/>
          </p:nvPr>
        </p:nvSpPr>
        <p:spPr>
          <a:xfrm rot="16200000">
            <a:off x="-100042"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64808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err="1"/>
              <a:t>Firstname</a:t>
            </a:r>
            <a:r>
              <a:rPr lang="en-GB"/>
              <a:t> </a:t>
            </a:r>
            <a:r>
              <a:rPr lang="en-GB" err="1"/>
              <a:t>Lastname</a:t>
            </a:r>
            <a:endParaRPr lang="en-GB"/>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err="1"/>
              <a:t>Firstname</a:t>
            </a:r>
            <a:r>
              <a:rPr lang="en-GB"/>
              <a:t> </a:t>
            </a:r>
            <a:r>
              <a:rPr lang="en-GB" err="1"/>
              <a:t>Lastname</a:t>
            </a:r>
            <a:endParaRPr lang="en-GB"/>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err="1"/>
              <a:t>Firstname</a:t>
            </a:r>
            <a:r>
              <a:rPr lang="en-GB"/>
              <a:t> </a:t>
            </a:r>
            <a:r>
              <a:rPr lang="en-GB" err="1"/>
              <a:t>Lastname</a:t>
            </a:r>
            <a:endParaRPr lang="en-GB"/>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err="1"/>
              <a:t>Firstname</a:t>
            </a:r>
            <a:r>
              <a:rPr lang="en-GB"/>
              <a:t> </a:t>
            </a:r>
            <a:r>
              <a:rPr lang="en-GB" err="1"/>
              <a:t>Lastname</a:t>
            </a:r>
            <a:endParaRPr lang="en-GB"/>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47300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err="1"/>
              <a:t>Firstname</a:t>
            </a:r>
            <a:r>
              <a:rPr lang="en-GB"/>
              <a:t> </a:t>
            </a:r>
            <a:r>
              <a:rPr lang="en-GB" err="1"/>
              <a:t>Lastname</a:t>
            </a:r>
            <a:endParaRPr lang="en-GB"/>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996555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a:t>Logo</a:t>
            </a:r>
          </a:p>
        </p:txBody>
      </p:sp>
    </p:spTree>
    <p:extLst>
      <p:ext uri="{BB962C8B-B14F-4D97-AF65-F5344CB8AC3E}">
        <p14:creationId xmlns:p14="http://schemas.microsoft.com/office/powerpoint/2010/main" val="118019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a:t>16pt supporting copy approx. 25 words</a:t>
            </a:r>
          </a:p>
        </p:txBody>
      </p:sp>
      <p:sp>
        <p:nvSpPr>
          <p:cNvPr id="14" name="Copyright">
            <a:extLst>
              <a:ext uri="{FF2B5EF4-FFF2-40B4-BE49-F238E27FC236}">
                <a16:creationId xmlns:a16="http://schemas.microsoft.com/office/drawing/2014/main" id="{5483EB19-998C-4763-8E8E-E11ED37F0FB8}"/>
              </a:ext>
            </a:extLst>
          </p:cNvPr>
          <p:cNvSpPr>
            <a:spLocks noGrp="1"/>
          </p:cNvSpPr>
          <p:nvPr>
            <p:ph type="body" sz="quarter" idx="29" hasCustomPrompt="1"/>
          </p:nvPr>
        </p:nvSpPr>
        <p:spPr>
          <a:xfrm rot="16200000">
            <a:off x="988335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5" name="Copyright">
            <a:extLst>
              <a:ext uri="{FF2B5EF4-FFF2-40B4-BE49-F238E27FC236}">
                <a16:creationId xmlns:a16="http://schemas.microsoft.com/office/drawing/2014/main" id="{50EF55B1-84B6-47C6-A9DD-73DF3C7CB8DB}"/>
              </a:ext>
            </a:extLst>
          </p:cNvPr>
          <p:cNvSpPr>
            <a:spLocks noGrp="1"/>
          </p:cNvSpPr>
          <p:nvPr>
            <p:ph type="body" sz="quarter" idx="30" hasCustomPrompt="1"/>
          </p:nvPr>
        </p:nvSpPr>
        <p:spPr>
          <a:xfrm rot="16200000">
            <a:off x="433263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429280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42202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6" name="Copyright">
            <a:extLst>
              <a:ext uri="{FF2B5EF4-FFF2-40B4-BE49-F238E27FC236}">
                <a16:creationId xmlns:a16="http://schemas.microsoft.com/office/drawing/2014/main" id="{DAA6FF9A-F009-49E2-9244-B19010D14F35}"/>
              </a:ext>
            </a:extLst>
          </p:cNvPr>
          <p:cNvSpPr>
            <a:spLocks noGrp="1"/>
          </p:cNvSpPr>
          <p:nvPr>
            <p:ph type="body" sz="quarter" idx="69" hasCustomPrompt="1"/>
          </p:nvPr>
        </p:nvSpPr>
        <p:spPr>
          <a:xfrm rot="16200000">
            <a:off x="10429452" y="2954637"/>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8" name="Picture Placeholder 5">
            <a:extLst>
              <a:ext uri="{FF2B5EF4-FFF2-40B4-BE49-F238E27FC236}">
                <a16:creationId xmlns:a16="http://schemas.microsoft.com/office/drawing/2014/main" id="{ED5DFF67-256E-4BA0-B43C-D5CBD4D62F64}"/>
              </a:ext>
            </a:extLst>
          </p:cNvPr>
          <p:cNvSpPr>
            <a:spLocks noGrp="1"/>
          </p:cNvSpPr>
          <p:nvPr>
            <p:ph type="pic" sz="quarter" idx="70" hasCustomPrompt="1"/>
          </p:nvPr>
        </p:nvSpPr>
        <p:spPr>
          <a:xfrm>
            <a:off x="9013188" y="1805242"/>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9" name="Copyright">
            <a:extLst>
              <a:ext uri="{FF2B5EF4-FFF2-40B4-BE49-F238E27FC236}">
                <a16:creationId xmlns:a16="http://schemas.microsoft.com/office/drawing/2014/main" id="{4646808F-ADC5-496F-BB90-E0DFAD28C2F4}"/>
              </a:ext>
            </a:extLst>
          </p:cNvPr>
          <p:cNvSpPr>
            <a:spLocks noGrp="1"/>
          </p:cNvSpPr>
          <p:nvPr>
            <p:ph type="body" sz="quarter" idx="71" hasCustomPrompt="1"/>
          </p:nvPr>
        </p:nvSpPr>
        <p:spPr>
          <a:xfrm rot="16200000">
            <a:off x="10429452"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0" name="Copyright">
            <a:extLst>
              <a:ext uri="{FF2B5EF4-FFF2-40B4-BE49-F238E27FC236}">
                <a16:creationId xmlns:a16="http://schemas.microsoft.com/office/drawing/2014/main" id="{B341DC74-1817-47AE-AD29-20A16E784251}"/>
              </a:ext>
            </a:extLst>
          </p:cNvPr>
          <p:cNvSpPr>
            <a:spLocks noGrp="1"/>
          </p:cNvSpPr>
          <p:nvPr>
            <p:ph type="body" sz="quarter" idx="72" hasCustomPrompt="1"/>
          </p:nvPr>
        </p:nvSpPr>
        <p:spPr>
          <a:xfrm rot="16200000">
            <a:off x="7615979"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1" name="Copyright">
            <a:extLst>
              <a:ext uri="{FF2B5EF4-FFF2-40B4-BE49-F238E27FC236}">
                <a16:creationId xmlns:a16="http://schemas.microsoft.com/office/drawing/2014/main" id="{489578E9-FF2D-4ED4-A34F-254B0035111E}"/>
              </a:ext>
            </a:extLst>
          </p:cNvPr>
          <p:cNvSpPr>
            <a:spLocks noGrp="1"/>
          </p:cNvSpPr>
          <p:nvPr>
            <p:ph type="body" sz="quarter" idx="73" hasCustomPrompt="1"/>
          </p:nvPr>
        </p:nvSpPr>
        <p:spPr>
          <a:xfrm rot="16200000">
            <a:off x="4879043"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32" name="Copyright">
            <a:extLst>
              <a:ext uri="{FF2B5EF4-FFF2-40B4-BE49-F238E27FC236}">
                <a16:creationId xmlns:a16="http://schemas.microsoft.com/office/drawing/2014/main" id="{F9BE0760-36BE-4E10-A52A-31801D404376}"/>
              </a:ext>
            </a:extLst>
          </p:cNvPr>
          <p:cNvSpPr>
            <a:spLocks noGrp="1"/>
          </p:cNvSpPr>
          <p:nvPr>
            <p:ph type="body" sz="quarter" idx="74" hasCustomPrompt="1"/>
          </p:nvPr>
        </p:nvSpPr>
        <p:spPr>
          <a:xfrm rot="16200000">
            <a:off x="2065570"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16023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marL="0" indent="0">
              <a:buNone/>
              <a:tabLst/>
              <a:defRPr>
                <a:solidFill>
                  <a:schemeClr val="accent1"/>
                </a:solidFill>
              </a:defRPr>
            </a:lvl1pPr>
          </a:lstStyle>
          <a:p>
            <a:pPr lvl="0"/>
            <a:r>
              <a:rPr lang="en-GB"/>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p:txBody>
      </p:sp>
      <p:sp>
        <p:nvSpPr>
          <p:cNvPr id="3" name="Footer Placeholder 2">
            <a:extLst>
              <a:ext uri="{FF2B5EF4-FFF2-40B4-BE49-F238E27FC236}">
                <a16:creationId xmlns:a16="http://schemas.microsoft.com/office/drawing/2014/main" id="{351227C5-83F5-4CE5-A066-ABCED3EA89D7}"/>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1F877054-906F-4483-A462-E297703E3BE8}"/>
              </a:ext>
            </a:extLst>
          </p:cNvPr>
          <p:cNvSpPr>
            <a:spLocks noGrp="1"/>
          </p:cNvSpPr>
          <p:nvPr>
            <p:ph type="sldNum" sz="quarter" idx="17"/>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2446128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marL="0" indent="0">
              <a:buNone/>
              <a:defRPr>
                <a:solidFill>
                  <a:schemeClr val="accent1"/>
                </a:solidFill>
              </a:defRPr>
            </a:lvl1pPr>
          </a:lstStyle>
          <a:p>
            <a:pPr lvl="0"/>
            <a:r>
              <a:rPr lang="en-GB"/>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marL="0" indent="0">
              <a:buNone/>
              <a:defRPr>
                <a:solidFill>
                  <a:schemeClr val="accent1"/>
                </a:solidFill>
              </a:defRPr>
            </a:lvl1pPr>
          </a:lstStyle>
          <a:p>
            <a:pPr lvl="0"/>
            <a:r>
              <a:rPr lang="en-GB"/>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marL="0" indent="0">
              <a:buNone/>
              <a:defRPr sz="2000"/>
            </a:lvl1pPr>
          </a:lstStyle>
          <a:p>
            <a:pPr lvl="0"/>
            <a:r>
              <a:rPr lang="en-GB"/>
              <a:t>20pt body copy approximately</a:t>
            </a:r>
            <a:br>
              <a:rPr lang="en-GB"/>
            </a:br>
            <a:r>
              <a:rPr lang="en-GB"/>
              <a:t>15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a:t>
            </a:r>
            <a:r>
              <a:rPr lang="en-GB"/>
              <a:t> </a:t>
            </a:r>
            <a:r>
              <a:rPr lang="en-GB" err="1"/>
              <a:t>citat</a:t>
            </a:r>
            <a:endParaRPr lang="en-GB"/>
          </a:p>
          <a:p>
            <a:pPr lvl="0"/>
            <a:endParaRPr lang="en-GB"/>
          </a:p>
        </p:txBody>
      </p:sp>
      <p:sp>
        <p:nvSpPr>
          <p:cNvPr id="3" name="Footer Placeholder 2">
            <a:extLst>
              <a:ext uri="{FF2B5EF4-FFF2-40B4-BE49-F238E27FC236}">
                <a16:creationId xmlns:a16="http://schemas.microsoft.com/office/drawing/2014/main" id="{74220E0C-11C5-47FC-9A82-A7C92F87892E}"/>
              </a:ext>
            </a:extLst>
          </p:cNvPr>
          <p:cNvSpPr>
            <a:spLocks noGrp="1"/>
          </p:cNvSpPr>
          <p:nvPr>
            <p:ph type="ftr" sz="quarter" idx="19"/>
          </p:nvPr>
        </p:nvSpPr>
        <p:spPr/>
        <p:txBody>
          <a:bodyPr/>
          <a:lstStyle/>
          <a:p>
            <a:endParaRPr lang="en-GB"/>
          </a:p>
        </p:txBody>
      </p:sp>
      <p:sp>
        <p:nvSpPr>
          <p:cNvPr id="5" name="Slide Number Placeholder 4">
            <a:extLst>
              <a:ext uri="{FF2B5EF4-FFF2-40B4-BE49-F238E27FC236}">
                <a16:creationId xmlns:a16="http://schemas.microsoft.com/office/drawing/2014/main" id="{B97CE773-3306-49AE-B08B-63091F61AF97}"/>
              </a:ext>
            </a:extLst>
          </p:cNvPr>
          <p:cNvSpPr>
            <a:spLocks noGrp="1"/>
          </p:cNvSpPr>
          <p:nvPr>
            <p:ph type="sldNum" sz="quarter" idx="20"/>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1468497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marL="0" indent="0">
              <a:buNone/>
              <a:defRPr>
                <a:solidFill>
                  <a:schemeClr val="accent1"/>
                </a:solidFill>
              </a:defRPr>
            </a:lvl1pPr>
          </a:lstStyle>
          <a:p>
            <a:pPr lvl="0"/>
            <a:r>
              <a:rPr lang="en-GB"/>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marL="0" indent="0">
              <a:buNone/>
              <a:defRPr sz="1600"/>
            </a:lvl1pPr>
          </a:lstStyle>
          <a:p>
            <a:pPr lvl="0"/>
            <a:r>
              <a:rPr lang="en-US"/>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marL="0" indent="0">
              <a:buNone/>
              <a:defRPr sz="1600"/>
            </a:lvl1pPr>
          </a:lstStyle>
          <a:p>
            <a:pPr lvl="0"/>
            <a:r>
              <a:rPr lang="en-US"/>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marL="0" indent="0">
              <a:buNone/>
              <a:defRPr sz="1600"/>
            </a:lvl1pPr>
          </a:lstStyle>
          <a:p>
            <a:pPr lvl="0"/>
            <a:r>
              <a:rPr lang="en-US"/>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marL="0" indent="0">
              <a:buNone/>
              <a:defRPr>
                <a:solidFill>
                  <a:schemeClr val="accent1"/>
                </a:solidFill>
              </a:defRPr>
            </a:lvl1pPr>
          </a:lstStyle>
          <a:p>
            <a:pPr lvl="0"/>
            <a:r>
              <a:rPr lang="en-US"/>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marL="0" indent="0">
              <a:buNone/>
              <a:defRPr>
                <a:solidFill>
                  <a:schemeClr val="accent1"/>
                </a:solidFill>
              </a:defRPr>
            </a:lvl1pPr>
          </a:lstStyle>
          <a:p>
            <a:pPr lvl="0"/>
            <a:r>
              <a:rPr lang="en-US"/>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marL="0" indent="0">
              <a:buNone/>
              <a:defRPr sz="1600"/>
            </a:lvl1pPr>
          </a:lstStyle>
          <a:p>
            <a:pPr lvl="0"/>
            <a:r>
              <a:rPr lang="en-US"/>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marL="0" indent="0">
              <a:buNone/>
              <a:defRPr sz="1600"/>
            </a:lvl1pPr>
          </a:lstStyle>
          <a:p>
            <a:pPr lvl="0"/>
            <a:r>
              <a:rPr lang="en-US"/>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marL="0" indent="0">
              <a:buNone/>
              <a:defRPr sz="1600"/>
            </a:lvl1pPr>
          </a:lstStyle>
          <a:p>
            <a:pPr lvl="0"/>
            <a:r>
              <a:rPr lang="en-US"/>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E2288666-815B-4FFB-8AD7-A7F1EF86EB73}"/>
              </a:ext>
            </a:extLst>
          </p:cNvPr>
          <p:cNvSpPr>
            <a:spLocks noGrp="1"/>
          </p:cNvSpPr>
          <p:nvPr>
            <p:ph type="ftr" sz="quarter" idx="22"/>
          </p:nvPr>
        </p:nvSpPr>
        <p:spPr/>
        <p:txBody>
          <a:bodyPr/>
          <a:lstStyle/>
          <a:p>
            <a:endParaRPr lang="en-GB"/>
          </a:p>
        </p:txBody>
      </p:sp>
      <p:sp>
        <p:nvSpPr>
          <p:cNvPr id="7" name="Slide Number Placeholder 6">
            <a:extLst>
              <a:ext uri="{FF2B5EF4-FFF2-40B4-BE49-F238E27FC236}">
                <a16:creationId xmlns:a16="http://schemas.microsoft.com/office/drawing/2014/main" id="{DC762258-F70B-432D-97B4-9C3E57507F42}"/>
              </a:ext>
            </a:extLst>
          </p:cNvPr>
          <p:cNvSpPr>
            <a:spLocks noGrp="1"/>
          </p:cNvSpPr>
          <p:nvPr>
            <p:ph type="sldNum" sz="quarter" idx="23"/>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56502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4" name="Text Placeholder 2">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6" name="Content Placeholder 3">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a:t>Click to add text, image or chart/table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	</a:t>
            </a:r>
          </a:p>
          <a:p>
            <a:pPr lvl="8"/>
            <a:r>
              <a:rPr lang="en-GB"/>
              <a:t>Ninth level</a:t>
            </a:r>
          </a:p>
        </p:txBody>
      </p:sp>
    </p:spTree>
    <p:extLst>
      <p:ext uri="{BB962C8B-B14F-4D97-AF65-F5344CB8AC3E}">
        <p14:creationId xmlns:p14="http://schemas.microsoft.com/office/powerpoint/2010/main" val="2483048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marL="0" indent="0" algn="ctr">
              <a:buNone/>
              <a:defRPr sz="1600"/>
            </a:lvl1pPr>
          </a:lstStyle>
          <a:p>
            <a:pPr lvl="0"/>
            <a:r>
              <a:rPr lang="en-GB"/>
              <a:t>16pt supporting copy approximately</a:t>
            </a:r>
            <a:br>
              <a:rPr lang="en-GB"/>
            </a:br>
            <a:r>
              <a:rPr lang="en-GB"/>
              <a:t>25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exercitationem</a:t>
            </a:r>
            <a:r>
              <a:rPr lang="en-GB"/>
              <a:t> </a:t>
            </a:r>
            <a:r>
              <a:rPr lang="en-GB" err="1"/>
              <a:t>ullam</a:t>
            </a:r>
            <a:r>
              <a:rPr lang="en-GB"/>
              <a:t> corporis </a:t>
            </a:r>
            <a:r>
              <a:rPr lang="en-GB" err="1"/>
              <a:t>suscipit</a:t>
            </a:r>
            <a:r>
              <a:rPr lang="en-GB"/>
              <a:t> </a:t>
            </a:r>
            <a:r>
              <a:rPr lang="en-GB" err="1"/>
              <a:t>laboriosam</a:t>
            </a:r>
            <a:r>
              <a:rPr lang="en-GB"/>
              <a:t>, </a:t>
            </a:r>
            <a:r>
              <a:rPr lang="en-GB" err="1"/>
              <a:t>nsi</a:t>
            </a:r>
            <a:r>
              <a:rPr lang="en-GB"/>
              <a:t> </a:t>
            </a:r>
            <a:r>
              <a:rPr lang="en-GB" err="1"/>
              <a:t>ut</a:t>
            </a:r>
            <a:r>
              <a:rPr lang="en-GB"/>
              <a:t> </a:t>
            </a:r>
            <a:r>
              <a:rPr lang="en-GB" err="1"/>
              <a:t>aliquid</a:t>
            </a:r>
            <a:r>
              <a:rPr lang="en-GB"/>
              <a:t> ex </a:t>
            </a:r>
            <a:r>
              <a:rPr lang="en-GB" err="1"/>
              <a:t>ea</a:t>
            </a:r>
            <a:r>
              <a:rPr lang="en-GB"/>
              <a:t> </a:t>
            </a:r>
            <a:r>
              <a:rPr lang="en-GB" err="1"/>
              <a:t>commodi</a:t>
            </a:r>
            <a:r>
              <a:rPr lang="en-GB"/>
              <a:t> </a:t>
            </a:r>
            <a:r>
              <a:rPr lang="en-GB" err="1"/>
              <a:t>consequatur</a:t>
            </a:r>
            <a:r>
              <a:rPr lang="en-GB"/>
              <a:t> </a:t>
            </a:r>
            <a:r>
              <a:rPr lang="en-GB" err="1"/>
              <a:t>auteml</a:t>
            </a:r>
            <a:r>
              <a:rPr lang="en-GB"/>
              <a:t> </a:t>
            </a:r>
            <a:r>
              <a:rPr lang="en-GB" err="1"/>
              <a:t>eum</a:t>
            </a:r>
            <a:r>
              <a:rPr lang="en-GB"/>
              <a:t> </a:t>
            </a:r>
            <a:r>
              <a:rPr lang="en-GB" err="1"/>
              <a:t>iure</a:t>
            </a:r>
            <a:r>
              <a:rPr lang="en-GB"/>
              <a:t>.</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marL="0" indent="0" algn="ctr">
              <a:buNone/>
              <a:defRPr sz="1600"/>
            </a:lvl1pPr>
          </a:lstStyle>
          <a:p>
            <a:pPr lvl="0"/>
            <a:r>
              <a:rPr lang="en-GB"/>
              <a:t>16pt supporting copy approximately</a:t>
            </a:r>
            <a:br>
              <a:rPr lang="en-GB"/>
            </a:br>
            <a:r>
              <a:rPr lang="en-GB"/>
              <a:t>25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exercitationem</a:t>
            </a:r>
            <a:r>
              <a:rPr lang="en-GB"/>
              <a:t> </a:t>
            </a:r>
            <a:r>
              <a:rPr lang="en-GB" err="1"/>
              <a:t>ullam</a:t>
            </a:r>
            <a:r>
              <a:rPr lang="en-GB"/>
              <a:t> corporis </a:t>
            </a:r>
            <a:r>
              <a:rPr lang="en-GB" err="1"/>
              <a:t>suscipit</a:t>
            </a:r>
            <a:r>
              <a:rPr lang="en-GB"/>
              <a:t> </a:t>
            </a:r>
            <a:r>
              <a:rPr lang="en-GB" err="1"/>
              <a:t>laboriosam</a:t>
            </a:r>
            <a:r>
              <a:rPr lang="en-GB"/>
              <a:t>, </a:t>
            </a:r>
            <a:r>
              <a:rPr lang="en-GB" err="1"/>
              <a:t>nsi</a:t>
            </a:r>
            <a:r>
              <a:rPr lang="en-GB"/>
              <a:t> </a:t>
            </a:r>
            <a:r>
              <a:rPr lang="en-GB" err="1"/>
              <a:t>ut</a:t>
            </a:r>
            <a:r>
              <a:rPr lang="en-GB"/>
              <a:t> </a:t>
            </a:r>
            <a:r>
              <a:rPr lang="en-GB" err="1"/>
              <a:t>aliquid</a:t>
            </a:r>
            <a:r>
              <a:rPr lang="en-GB"/>
              <a:t> ex </a:t>
            </a:r>
            <a:r>
              <a:rPr lang="en-GB" err="1"/>
              <a:t>ea</a:t>
            </a:r>
            <a:r>
              <a:rPr lang="en-GB"/>
              <a:t> </a:t>
            </a:r>
            <a:r>
              <a:rPr lang="en-GB" err="1"/>
              <a:t>commodi</a:t>
            </a:r>
            <a:r>
              <a:rPr lang="en-GB"/>
              <a:t> </a:t>
            </a:r>
            <a:r>
              <a:rPr lang="en-GB" err="1"/>
              <a:t>consequatur</a:t>
            </a:r>
            <a:r>
              <a:rPr lang="en-GB"/>
              <a:t> </a:t>
            </a:r>
            <a:r>
              <a:rPr lang="en-GB" err="1"/>
              <a:t>auteml</a:t>
            </a:r>
            <a:r>
              <a:rPr lang="en-GB"/>
              <a:t> </a:t>
            </a:r>
            <a:r>
              <a:rPr lang="en-GB" err="1"/>
              <a:t>eum</a:t>
            </a:r>
            <a:r>
              <a:rPr lang="en-GB"/>
              <a:t> </a:t>
            </a:r>
            <a:r>
              <a:rPr lang="en-GB" err="1"/>
              <a:t>iure</a:t>
            </a:r>
            <a:r>
              <a:rPr lang="en-GB"/>
              <a:t>.</a:t>
            </a:r>
          </a:p>
          <a:p>
            <a:pPr lvl="0"/>
            <a:endParaRPr lang="en-GB"/>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marL="0" indent="0" algn="ctr">
              <a:buNone/>
              <a:defRPr sz="1600"/>
            </a:lvl1pPr>
          </a:lstStyle>
          <a:p>
            <a:pPr lvl="0"/>
            <a:r>
              <a:rPr lang="en-GB"/>
              <a:t>16pt supporting copy approximately</a:t>
            </a:r>
            <a:br>
              <a:rPr lang="en-GB"/>
            </a:br>
            <a:r>
              <a:rPr lang="en-GB"/>
              <a:t>25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exercitationem</a:t>
            </a:r>
            <a:r>
              <a:rPr lang="en-GB"/>
              <a:t> </a:t>
            </a:r>
            <a:r>
              <a:rPr lang="en-GB" err="1"/>
              <a:t>ullam</a:t>
            </a:r>
            <a:r>
              <a:rPr lang="en-GB"/>
              <a:t> corporis </a:t>
            </a:r>
            <a:r>
              <a:rPr lang="en-GB" err="1"/>
              <a:t>suscipit</a:t>
            </a:r>
            <a:r>
              <a:rPr lang="en-GB"/>
              <a:t> </a:t>
            </a:r>
            <a:r>
              <a:rPr lang="en-GB" err="1"/>
              <a:t>laboriosam</a:t>
            </a:r>
            <a:r>
              <a:rPr lang="en-GB"/>
              <a:t>, </a:t>
            </a:r>
            <a:r>
              <a:rPr lang="en-GB" err="1"/>
              <a:t>nsi</a:t>
            </a:r>
            <a:r>
              <a:rPr lang="en-GB"/>
              <a:t> </a:t>
            </a:r>
            <a:r>
              <a:rPr lang="en-GB" err="1"/>
              <a:t>ut</a:t>
            </a:r>
            <a:r>
              <a:rPr lang="en-GB"/>
              <a:t> </a:t>
            </a:r>
            <a:r>
              <a:rPr lang="en-GB" err="1"/>
              <a:t>aliquid</a:t>
            </a:r>
            <a:r>
              <a:rPr lang="en-GB"/>
              <a:t> ex </a:t>
            </a:r>
            <a:r>
              <a:rPr lang="en-GB" err="1"/>
              <a:t>ea</a:t>
            </a:r>
            <a:r>
              <a:rPr lang="en-GB"/>
              <a:t> </a:t>
            </a:r>
            <a:r>
              <a:rPr lang="en-GB" err="1"/>
              <a:t>commodi</a:t>
            </a:r>
            <a:r>
              <a:rPr lang="en-GB"/>
              <a:t> </a:t>
            </a:r>
            <a:r>
              <a:rPr lang="en-GB" err="1"/>
              <a:t>consequatur</a:t>
            </a:r>
            <a:r>
              <a:rPr lang="en-GB"/>
              <a:t> </a:t>
            </a:r>
            <a:r>
              <a:rPr lang="en-GB" err="1"/>
              <a:t>auteml</a:t>
            </a:r>
            <a:r>
              <a:rPr lang="en-GB"/>
              <a:t> </a:t>
            </a:r>
            <a:r>
              <a:rPr lang="en-GB" err="1"/>
              <a:t>eum</a:t>
            </a:r>
            <a:r>
              <a:rPr lang="en-GB"/>
              <a:t> </a:t>
            </a:r>
            <a:r>
              <a:rPr lang="en-GB" err="1"/>
              <a:t>iure</a:t>
            </a:r>
            <a:r>
              <a:rPr lang="en-GB"/>
              <a:t>.</a:t>
            </a:r>
          </a:p>
          <a:p>
            <a:pPr lvl="0"/>
            <a:endParaRPr lang="en-GB"/>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marL="0" indent="0" algn="ctr">
              <a:buNone/>
              <a:defRPr sz="1600"/>
            </a:lvl1pPr>
          </a:lstStyle>
          <a:p>
            <a:pPr lvl="0"/>
            <a:r>
              <a:rPr lang="en-GB"/>
              <a:t>16pt supporting copy approximately</a:t>
            </a:r>
            <a:br>
              <a:rPr lang="en-GB"/>
            </a:br>
            <a:r>
              <a:rPr lang="en-GB"/>
              <a:t>25 words </a:t>
            </a:r>
            <a:r>
              <a:rPr lang="en-GB" err="1"/>
              <a:t>ut</a:t>
            </a:r>
            <a:r>
              <a:rPr lang="en-GB"/>
              <a:t> </a:t>
            </a:r>
            <a:r>
              <a:rPr lang="en-GB" err="1"/>
              <a:t>enim</a:t>
            </a:r>
            <a:r>
              <a:rPr lang="en-GB"/>
              <a:t> ad minima </a:t>
            </a:r>
            <a:r>
              <a:rPr lang="en-GB" err="1"/>
              <a:t>veniam</a:t>
            </a:r>
            <a:r>
              <a:rPr lang="en-GB"/>
              <a:t>, </a:t>
            </a:r>
            <a:r>
              <a:rPr lang="en-GB" err="1"/>
              <a:t>quis</a:t>
            </a:r>
            <a:r>
              <a:rPr lang="en-GB"/>
              <a:t> nostrum </a:t>
            </a:r>
            <a:r>
              <a:rPr lang="en-GB" err="1"/>
              <a:t>exercitationem</a:t>
            </a:r>
            <a:r>
              <a:rPr lang="en-GB"/>
              <a:t> </a:t>
            </a:r>
            <a:r>
              <a:rPr lang="en-GB" err="1"/>
              <a:t>ullam</a:t>
            </a:r>
            <a:r>
              <a:rPr lang="en-GB"/>
              <a:t> corporis </a:t>
            </a:r>
            <a:r>
              <a:rPr lang="en-GB" err="1"/>
              <a:t>suscipit</a:t>
            </a:r>
            <a:r>
              <a:rPr lang="en-GB"/>
              <a:t> </a:t>
            </a:r>
            <a:r>
              <a:rPr lang="en-GB" err="1"/>
              <a:t>laboriosam</a:t>
            </a:r>
            <a:r>
              <a:rPr lang="en-GB"/>
              <a:t>, </a:t>
            </a:r>
            <a:r>
              <a:rPr lang="en-GB" err="1"/>
              <a:t>nsi</a:t>
            </a:r>
            <a:r>
              <a:rPr lang="en-GB"/>
              <a:t> </a:t>
            </a:r>
            <a:r>
              <a:rPr lang="en-GB" err="1"/>
              <a:t>ut</a:t>
            </a:r>
            <a:r>
              <a:rPr lang="en-GB"/>
              <a:t> </a:t>
            </a:r>
            <a:r>
              <a:rPr lang="en-GB" err="1"/>
              <a:t>aliquid</a:t>
            </a:r>
            <a:r>
              <a:rPr lang="en-GB"/>
              <a:t> ex </a:t>
            </a:r>
            <a:r>
              <a:rPr lang="en-GB" err="1"/>
              <a:t>ea</a:t>
            </a:r>
            <a:r>
              <a:rPr lang="en-GB"/>
              <a:t> </a:t>
            </a:r>
            <a:r>
              <a:rPr lang="en-GB" err="1"/>
              <a:t>commodi</a:t>
            </a:r>
            <a:r>
              <a:rPr lang="en-GB"/>
              <a:t> </a:t>
            </a:r>
            <a:r>
              <a:rPr lang="en-GB" err="1"/>
              <a:t>consequatur</a:t>
            </a:r>
            <a:r>
              <a:rPr lang="en-GB"/>
              <a:t> </a:t>
            </a:r>
            <a:r>
              <a:rPr lang="en-GB" err="1"/>
              <a:t>auteml</a:t>
            </a:r>
            <a:r>
              <a:rPr lang="en-GB"/>
              <a:t> </a:t>
            </a:r>
            <a:r>
              <a:rPr lang="en-GB" err="1"/>
              <a:t>eum</a:t>
            </a:r>
            <a:r>
              <a:rPr lang="en-GB"/>
              <a:t> </a:t>
            </a:r>
            <a:r>
              <a:rPr lang="en-GB" err="1"/>
              <a:t>iure</a:t>
            </a:r>
            <a:r>
              <a:rPr lang="en-GB"/>
              <a:t>.</a:t>
            </a:r>
          </a:p>
        </p:txBody>
      </p:sp>
      <p:sp>
        <p:nvSpPr>
          <p:cNvPr id="3" name="Footer Placeholder 2">
            <a:extLst>
              <a:ext uri="{FF2B5EF4-FFF2-40B4-BE49-F238E27FC236}">
                <a16:creationId xmlns:a16="http://schemas.microsoft.com/office/drawing/2014/main" id="{0B024D79-E118-4261-B0FE-78FF659D4564}"/>
              </a:ext>
            </a:extLst>
          </p:cNvPr>
          <p:cNvSpPr>
            <a:spLocks noGrp="1"/>
          </p:cNvSpPr>
          <p:nvPr>
            <p:ph type="ftr" sz="quarter" idx="18"/>
          </p:nvPr>
        </p:nvSpPr>
        <p:spPr/>
        <p:txBody>
          <a:bodyPr/>
          <a:lstStyle/>
          <a:p>
            <a:endParaRPr lang="en-GB"/>
          </a:p>
        </p:txBody>
      </p:sp>
      <p:sp>
        <p:nvSpPr>
          <p:cNvPr id="7" name="Slide Number Placeholder 6">
            <a:extLst>
              <a:ext uri="{FF2B5EF4-FFF2-40B4-BE49-F238E27FC236}">
                <a16:creationId xmlns:a16="http://schemas.microsoft.com/office/drawing/2014/main" id="{830946E7-114D-43EE-ABEB-A30D465A3421}"/>
              </a:ext>
            </a:extLst>
          </p:cNvPr>
          <p:cNvSpPr>
            <a:spLocks noGrp="1"/>
          </p:cNvSpPr>
          <p:nvPr>
            <p:ph type="sldNum" sz="quarter" idx="19"/>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1231194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1489550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83523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8" name="Copyright">
            <a:extLst>
              <a:ext uri="{FF2B5EF4-FFF2-40B4-BE49-F238E27FC236}">
                <a16:creationId xmlns:a16="http://schemas.microsoft.com/office/drawing/2014/main" id="{36D4DA48-61E1-4E18-8037-8A7AC9F90C6F}"/>
              </a:ext>
            </a:extLst>
          </p:cNvPr>
          <p:cNvSpPr>
            <a:spLocks noGrp="1"/>
          </p:cNvSpPr>
          <p:nvPr>
            <p:ph type="body" sz="quarter" idx="29" hasCustomPrompt="1"/>
          </p:nvPr>
        </p:nvSpPr>
        <p:spPr>
          <a:xfrm rot="16200000">
            <a:off x="9806710"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1" name="Copyright">
            <a:extLst>
              <a:ext uri="{FF2B5EF4-FFF2-40B4-BE49-F238E27FC236}">
                <a16:creationId xmlns:a16="http://schemas.microsoft.com/office/drawing/2014/main" id="{A3ACC3AE-95D0-44AA-808F-F9FD3C99ABCA}"/>
              </a:ext>
            </a:extLst>
          </p:cNvPr>
          <p:cNvSpPr>
            <a:spLocks noGrp="1"/>
          </p:cNvSpPr>
          <p:nvPr>
            <p:ph type="body" sz="quarter" idx="30" hasCustomPrompt="1"/>
          </p:nvPr>
        </p:nvSpPr>
        <p:spPr>
          <a:xfrm rot="16200000">
            <a:off x="3622149"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2710963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a:p>
        </p:txBody>
      </p:sp>
      <p:sp>
        <p:nvSpPr>
          <p:cNvPr id="12" name="Copyright">
            <a:extLst>
              <a:ext uri="{FF2B5EF4-FFF2-40B4-BE49-F238E27FC236}">
                <a16:creationId xmlns:a16="http://schemas.microsoft.com/office/drawing/2014/main" id="{8BAB32CB-BB1C-45FF-86A5-B1398EE9A803}"/>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7" name="Copyright">
            <a:extLst>
              <a:ext uri="{FF2B5EF4-FFF2-40B4-BE49-F238E27FC236}">
                <a16:creationId xmlns:a16="http://schemas.microsoft.com/office/drawing/2014/main" id="{842EEB2C-2FA6-4E60-8BC0-3B0A200FE69B}"/>
              </a:ext>
            </a:extLst>
          </p:cNvPr>
          <p:cNvSpPr>
            <a:spLocks noGrp="1"/>
          </p:cNvSpPr>
          <p:nvPr>
            <p:ph type="body" sz="quarter" idx="32" hasCustomPrompt="1"/>
          </p:nvPr>
        </p:nvSpPr>
        <p:spPr>
          <a:xfrm rot="16200000">
            <a:off x="4360211"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9" name="Copyright">
            <a:extLst>
              <a:ext uri="{FF2B5EF4-FFF2-40B4-BE49-F238E27FC236}">
                <a16:creationId xmlns:a16="http://schemas.microsoft.com/office/drawing/2014/main" id="{7392EE9F-7032-44FA-9700-6A84928DA764}"/>
              </a:ext>
            </a:extLst>
          </p:cNvPr>
          <p:cNvSpPr>
            <a:spLocks noGrp="1"/>
          </p:cNvSpPr>
          <p:nvPr>
            <p:ph type="body" sz="quarter" idx="33"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0" name="Copyright">
            <a:extLst>
              <a:ext uri="{FF2B5EF4-FFF2-40B4-BE49-F238E27FC236}">
                <a16:creationId xmlns:a16="http://schemas.microsoft.com/office/drawing/2014/main" id="{98F55F89-83E9-43FE-BEE5-0B42464546FD}"/>
              </a:ext>
            </a:extLst>
          </p:cNvPr>
          <p:cNvSpPr>
            <a:spLocks noGrp="1"/>
          </p:cNvSpPr>
          <p:nvPr>
            <p:ph type="body" sz="quarter" idx="34" hasCustomPrompt="1"/>
          </p:nvPr>
        </p:nvSpPr>
        <p:spPr>
          <a:xfrm rot="16200000">
            <a:off x="4360212"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153017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a:p>
        </p:txBody>
      </p:sp>
      <p:sp>
        <p:nvSpPr>
          <p:cNvPr id="17" name="Copyright">
            <a:extLst>
              <a:ext uri="{FF2B5EF4-FFF2-40B4-BE49-F238E27FC236}">
                <a16:creationId xmlns:a16="http://schemas.microsoft.com/office/drawing/2014/main" id="{8A2E1D88-07B2-471E-90A1-74C7AD1E275B}"/>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8" name="Copyright">
            <a:extLst>
              <a:ext uri="{FF2B5EF4-FFF2-40B4-BE49-F238E27FC236}">
                <a16:creationId xmlns:a16="http://schemas.microsoft.com/office/drawing/2014/main" id="{050EE8D4-F5B0-4390-AF5C-1EAA874A7F46}"/>
              </a:ext>
            </a:extLst>
          </p:cNvPr>
          <p:cNvSpPr>
            <a:spLocks noGrp="1"/>
          </p:cNvSpPr>
          <p:nvPr>
            <p:ph type="body" sz="quarter" idx="34"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9" name="Copyright">
            <a:extLst>
              <a:ext uri="{FF2B5EF4-FFF2-40B4-BE49-F238E27FC236}">
                <a16:creationId xmlns:a16="http://schemas.microsoft.com/office/drawing/2014/main" id="{8FAE7B5C-6B8D-4484-9545-E71653BA2F27}"/>
              </a:ext>
            </a:extLst>
          </p:cNvPr>
          <p:cNvSpPr>
            <a:spLocks noGrp="1"/>
          </p:cNvSpPr>
          <p:nvPr>
            <p:ph type="body" sz="quarter" idx="35" hasCustomPrompt="1"/>
          </p:nvPr>
        </p:nvSpPr>
        <p:spPr>
          <a:xfrm rot="16200000">
            <a:off x="642188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0" name="Copyright">
            <a:extLst>
              <a:ext uri="{FF2B5EF4-FFF2-40B4-BE49-F238E27FC236}">
                <a16:creationId xmlns:a16="http://schemas.microsoft.com/office/drawing/2014/main" id="{FF2B36E2-7D6D-48C3-A60D-214213665E5C}"/>
              </a:ext>
            </a:extLst>
          </p:cNvPr>
          <p:cNvSpPr>
            <a:spLocks noGrp="1"/>
          </p:cNvSpPr>
          <p:nvPr>
            <p:ph type="body" sz="quarter" idx="36" hasCustomPrompt="1"/>
          </p:nvPr>
        </p:nvSpPr>
        <p:spPr>
          <a:xfrm rot="16200000">
            <a:off x="642188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1" name="Copyright">
            <a:extLst>
              <a:ext uri="{FF2B5EF4-FFF2-40B4-BE49-F238E27FC236}">
                <a16:creationId xmlns:a16="http://schemas.microsoft.com/office/drawing/2014/main" id="{652D745A-E943-4EFF-8B4F-6FD8C1784249}"/>
              </a:ext>
            </a:extLst>
          </p:cNvPr>
          <p:cNvSpPr>
            <a:spLocks noGrp="1"/>
          </p:cNvSpPr>
          <p:nvPr>
            <p:ph type="body" sz="quarter" idx="37" hasCustomPrompt="1"/>
          </p:nvPr>
        </p:nvSpPr>
        <p:spPr>
          <a:xfrm rot="16200000">
            <a:off x="2296269"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22" name="Copyright">
            <a:extLst>
              <a:ext uri="{FF2B5EF4-FFF2-40B4-BE49-F238E27FC236}">
                <a16:creationId xmlns:a16="http://schemas.microsoft.com/office/drawing/2014/main" id="{889B75A5-26AB-431B-A907-6EF11975EB12}"/>
              </a:ext>
            </a:extLst>
          </p:cNvPr>
          <p:cNvSpPr>
            <a:spLocks noGrp="1"/>
          </p:cNvSpPr>
          <p:nvPr>
            <p:ph type="body" sz="quarter" idx="38" hasCustomPrompt="1"/>
          </p:nvPr>
        </p:nvSpPr>
        <p:spPr>
          <a:xfrm rot="16200000">
            <a:off x="2296270"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875274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a:t>Person</a:t>
            </a:r>
            <a:endParaRPr lang="en-GB"/>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412713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a:t>Thank you and questions </a:t>
            </a:r>
          </a:p>
        </p:txBody>
      </p:sp>
    </p:spTree>
    <p:extLst>
      <p:ext uri="{BB962C8B-B14F-4D97-AF65-F5344CB8AC3E}">
        <p14:creationId xmlns:p14="http://schemas.microsoft.com/office/powerpoint/2010/main" val="1309715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1645847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53784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8" name="Content Placeholder 2">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3">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a:p>
        </p:txBody>
      </p:sp>
      <p:sp>
        <p:nvSpPr>
          <p:cNvPr id="10" name="Text Placeholder 7">
            <a:extLst>
              <a:ext uri="{FF2B5EF4-FFF2-40B4-BE49-F238E27FC236}">
                <a16:creationId xmlns:a16="http://schemas.microsoft.com/office/drawing/2014/main" id="{F602C899-8005-40F8-A9B0-E4F2A7E86114}"/>
              </a:ext>
            </a:extLst>
          </p:cNvPr>
          <p:cNvSpPr>
            <a:spLocks noGrp="1"/>
          </p:cNvSpPr>
          <p:nvPr>
            <p:ph type="body" sz="quarter" idx="28" hasCustomPrompt="1"/>
          </p:nvPr>
        </p:nvSpPr>
        <p:spPr>
          <a:xfrm rot="16200000">
            <a:off x="3742587"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
        <p:nvSpPr>
          <p:cNvPr id="11" name="Text Placeholder 7">
            <a:extLst>
              <a:ext uri="{FF2B5EF4-FFF2-40B4-BE49-F238E27FC236}">
                <a16:creationId xmlns:a16="http://schemas.microsoft.com/office/drawing/2014/main" id="{C101D9F4-BB9A-4CE5-84BF-D5DBCF640878}"/>
              </a:ext>
            </a:extLst>
          </p:cNvPr>
          <p:cNvSpPr>
            <a:spLocks noGrp="1"/>
          </p:cNvSpPr>
          <p:nvPr>
            <p:ph type="body" sz="quarter" idx="64" hasCustomPrompt="1"/>
          </p:nvPr>
        </p:nvSpPr>
        <p:spPr>
          <a:xfrm rot="16200000">
            <a:off x="9291598"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1605464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1583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0" noProof="1">
                <a:solidFill>
                  <a:schemeClr val="accent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0" kern="1200" noProof="1">
                <a:solidFill>
                  <a:schemeClr val="accent1"/>
                </a:solidFill>
                <a:latin typeface="+mn-lt"/>
                <a:ea typeface="+mn-ea"/>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0" kern="1200" noProof="1">
                <a:solidFill>
                  <a:schemeClr val="accent1"/>
                </a:solidFill>
                <a:latin typeface="+mn-lt"/>
                <a:ea typeface="+mn-ea"/>
                <a:cs typeface="Arial" panose="020B0604020202020204" pitchFamily="34" charset="0"/>
              </a:rPr>
              <a:t>Decrease</a:t>
            </a:r>
            <a:r>
              <a:rPr lang="en-GB" sz="1000" b="1" baseline="0" noProof="1">
                <a:solidFill>
                  <a:schemeClr val="tx1"/>
                </a:solidFill>
                <a:latin typeface="+mn-lt"/>
                <a:cs typeface="Arial" panose="020B0604020202020204" pitchFamily="34" charset="0"/>
              </a:rPr>
              <a:t>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0" kern="1200" noProof="1">
                <a:solidFill>
                  <a:schemeClr val="accent1"/>
                </a:solidFill>
                <a:latin typeface="+mn-lt"/>
                <a:ea typeface="+mn-ea"/>
                <a:cs typeface="Arial" panose="020B0604020202020204" pitchFamily="34" charset="0"/>
              </a:rPr>
              <a:t>Reset</a:t>
            </a:r>
            <a:r>
              <a:rPr lang="en-GB" altLang="da-DK" sz="1000" b="1" baseline="0" noProof="1">
                <a:solidFill>
                  <a:schemeClr val="tx1"/>
                </a:solidFill>
                <a:latin typeface="+mn-lt"/>
                <a:cs typeface="Arial" panose="020B0604020202020204" pitchFamily="34" charset="0"/>
              </a:rPr>
              <a: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0" kern="1200" noProof="1">
                <a:solidFill>
                  <a:schemeClr val="accent1"/>
                </a:solidFill>
                <a:latin typeface="+mn-lt"/>
                <a:ea typeface="+mn-ea"/>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0" kern="1200" noProof="1">
                <a:solidFill>
                  <a:schemeClr val="accent1"/>
                </a:solidFill>
                <a:latin typeface="+mn-lt"/>
                <a:ea typeface="+mn-ea"/>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a:solidFill>
                  <a:srgbClr val="000000"/>
                </a:solidFill>
                <a:latin typeface="+mn-lt"/>
                <a:ea typeface="Arial" panose="020B0604020202020204" pitchFamily="34" charset="0"/>
              </a:rPr>
              <a:t>Click on the arrow next to </a:t>
            </a:r>
            <a:r>
              <a:rPr lang="en-GB" sz="1000" b="0" kern="1200">
                <a:solidFill>
                  <a:schemeClr val="accent1"/>
                </a:solidFill>
                <a:latin typeface="+mn-lt"/>
                <a:ea typeface="+mn-ea"/>
                <a:cs typeface="Arial" panose="020B0604020202020204" pitchFamily="34" charset="0"/>
              </a:rPr>
              <a:t>Layout</a:t>
            </a:r>
            <a:r>
              <a:rPr lang="en-GB" sz="1000" b="1">
                <a:solidFill>
                  <a:srgbClr val="000000"/>
                </a:solidFill>
                <a:latin typeface="+mn-lt"/>
                <a:ea typeface="Arial" panose="020B0604020202020204" pitchFamily="34" charset="0"/>
              </a:rPr>
              <a:t> </a:t>
            </a:r>
            <a:r>
              <a:rPr lang="en-GB" sz="1000">
                <a:solidFill>
                  <a:srgbClr val="000000"/>
                </a:solidFill>
                <a:latin typeface="+mn-lt"/>
                <a:ea typeface="Arial" panose="020B0604020202020204" pitchFamily="34" charset="0"/>
              </a:rPr>
              <a:t>to view a dropdown </a:t>
            </a:r>
            <a:br>
              <a:rPr lang="en-GB" sz="1000">
                <a:solidFill>
                  <a:srgbClr val="000000"/>
                </a:solidFill>
                <a:latin typeface="+mn-lt"/>
                <a:ea typeface="Arial" panose="020B0604020202020204" pitchFamily="34" charset="0"/>
              </a:rPr>
            </a:br>
            <a:r>
              <a:rPr lang="en-GB" sz="100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a:solidFill>
                  <a:schemeClr val="accent1"/>
                </a:solidFill>
                <a:latin typeface="+mn-lt"/>
                <a:ea typeface="Arial" panose="020B0604020202020204" pitchFamily="34" charset="0"/>
              </a:rPr>
              <a:t>Animations</a:t>
            </a:r>
            <a:br>
              <a:rPr lang="en-GB" sz="1000" b="1">
                <a:solidFill>
                  <a:srgbClr val="000000"/>
                </a:solidFill>
                <a:latin typeface="+mn-lt"/>
                <a:ea typeface="Arial" panose="020B0604020202020204" pitchFamily="34" charset="0"/>
              </a:rPr>
            </a:br>
            <a:r>
              <a:rPr lang="en-GB" sz="1000">
                <a:latin typeface="+mn-lt"/>
                <a:ea typeface="Arial" panose="020B0604020202020204" pitchFamily="34" charset="0"/>
              </a:rPr>
              <a:t>No animated slides included,  keep animation simple e.g., fade</a:t>
            </a:r>
          </a:p>
          <a:p>
            <a:pPr marL="0" indent="0">
              <a:spcAft>
                <a:spcPts val="0"/>
              </a:spcAft>
              <a:buFont typeface="+mj-lt"/>
              <a:buNone/>
            </a:pPr>
            <a:endParaRPr lang="en-GB" sz="1000">
              <a:latin typeface="+mn-lt"/>
              <a:ea typeface="Arial" panose="020B0604020202020204" pitchFamily="34" charset="0"/>
            </a:endParaRPr>
          </a:p>
          <a:p>
            <a:pPr eaLnBrk="1" hangingPunct="1">
              <a:spcAft>
                <a:spcPts val="600"/>
              </a:spcAft>
              <a:defRPr/>
            </a:pPr>
            <a:r>
              <a:rPr lang="en-GB" sz="1200" b="1">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0" kern="1200" noProof="1">
                <a:solidFill>
                  <a:schemeClr val="accent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0" kern="1200" noProof="1">
                <a:solidFill>
                  <a:schemeClr val="accent1"/>
                </a:solidFill>
                <a:latin typeface="+mn-lt"/>
                <a:ea typeface="+mn-ea"/>
                <a:cs typeface="Arial" panose="020B0604020202020204" pitchFamily="34" charset="0"/>
              </a:rPr>
              <a:t>Guides</a:t>
            </a:r>
          </a:p>
          <a:p>
            <a:pPr eaLnBrk="1" hangingPunct="1">
              <a:spcAft>
                <a:spcPts val="600"/>
              </a:spcAft>
              <a:defRPr/>
            </a:pPr>
            <a:r>
              <a:rPr lang="en-GB" altLang="da-DK" sz="1000" b="0" kern="1200" noProof="1">
                <a:solidFill>
                  <a:schemeClr val="accent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0" kern="1200" noProof="1">
                <a:solidFill>
                  <a:schemeClr val="accent1"/>
                </a:solidFill>
                <a:latin typeface="+mn-lt"/>
                <a:ea typeface="+mn-ea"/>
                <a:cs typeface="Arial" panose="020B0604020202020204" pitchFamily="34" charset="0"/>
              </a:rPr>
              <a:t>Mac: </a:t>
            </a:r>
            <a:r>
              <a:rPr lang="en-GB" sz="1000" b="0" i="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00" b="0" kern="1200" noProof="1">
                <a:solidFill>
                  <a:schemeClr val="accent1"/>
                </a:solidFill>
                <a:latin typeface="+mn-lt"/>
                <a:ea typeface="+mn-ea"/>
                <a:cs typeface="Arial" panose="020B0604020202020204" pitchFamily="34" charset="0"/>
              </a:rPr>
              <a:t>Image</a:t>
            </a:r>
            <a:r>
              <a:rPr lang="en-GB" altLang="da-DK" sz="1050" b="1" i="0" u="none" cap="none" noProof="1">
                <a:solidFill>
                  <a:srgbClr val="000000"/>
                </a:solidFill>
                <a:latin typeface="Times New Roman" panose="02020603050405020304" pitchFamily="18" charset="0"/>
                <a:ea typeface="+mn-ea"/>
                <a:cs typeface="+mn-cs"/>
              </a:rPr>
              <a:t> </a:t>
            </a:r>
            <a:r>
              <a:rPr lang="en-GB" altLang="da-DK" sz="1000" b="0" kern="1200" noProof="1">
                <a:solidFill>
                  <a:schemeClr val="accent1"/>
                </a:solidFill>
                <a:latin typeface="+mn-lt"/>
                <a:ea typeface="+mn-ea"/>
                <a:cs typeface="Arial" panose="020B0604020202020204" pitchFamily="34" charset="0"/>
              </a:rPr>
              <a:t>Tools</a:t>
            </a:r>
            <a:r>
              <a:rPr lang="en-GB" altLang="da-DK" sz="1050" b="1" i="0" u="none" cap="none" noProof="1">
                <a:solidFill>
                  <a:srgbClr val="000000"/>
                </a:solidFill>
                <a:latin typeface="Times New Roman" panose="02020603050405020304" pitchFamily="18" charset="0"/>
                <a:ea typeface="+mn-ea"/>
                <a:cs typeface="+mn-cs"/>
              </a:rPr>
              <a:t>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00" b="0" kern="1200" noProof="1">
                <a:solidFill>
                  <a:schemeClr val="accent1"/>
                </a:solidFill>
                <a:latin typeface="+mn-lt"/>
                <a:ea typeface="+mn-ea"/>
                <a:cs typeface="Arial" panose="020B0604020202020204" pitchFamily="34" charset="0"/>
              </a:rPr>
              <a:t>Insert</a:t>
            </a:r>
            <a:r>
              <a:rPr lang="en-GB" altLang="da-DK" sz="1050" b="1" i="0" u="none" cap="none" noProof="1">
                <a:solidFill>
                  <a:srgbClr val="000000"/>
                </a:solidFill>
                <a:latin typeface="Times New Roman" panose="02020603050405020304" pitchFamily="18" charset="0"/>
                <a:ea typeface="+mn-ea"/>
                <a:cs typeface="+mn-cs"/>
              </a:rPr>
              <a:t> </a:t>
            </a:r>
            <a:r>
              <a:rPr lang="en-GB" altLang="da-DK" sz="1050" b="0" i="0" u="none" cap="none" noProof="1">
                <a:solidFill>
                  <a:srgbClr val="000000"/>
                </a:solidFill>
                <a:latin typeface="Times New Roman" panose="02020603050405020304" pitchFamily="18" charset="0"/>
                <a:ea typeface="+mn-ea"/>
                <a:cs typeface="+mn-cs"/>
              </a:rPr>
              <a:t>or </a:t>
            </a:r>
            <a:r>
              <a:rPr lang="en-GB" altLang="da-DK" sz="1000" b="0" kern="1200" noProof="1">
                <a:solidFill>
                  <a:schemeClr val="accent1"/>
                </a:solidFill>
                <a:latin typeface="+mn-lt"/>
                <a:ea typeface="+mn-ea"/>
                <a:cs typeface="Arial" panose="020B0604020202020204" pitchFamily="34" charset="0"/>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0" kern="1200" noProof="1">
                <a:solidFill>
                  <a:schemeClr val="accent1"/>
                </a:solidFill>
                <a:latin typeface="+mn-lt"/>
                <a:ea typeface="+mn-ea"/>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0" kern="1200" noProof="1">
                <a:solidFill>
                  <a:schemeClr val="accent1"/>
                </a:solidFill>
                <a:latin typeface="+mn-lt"/>
                <a:ea typeface="+mn-ea"/>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0" kern="1200" noProof="1">
                <a:solidFill>
                  <a:schemeClr val="accent1"/>
                </a:solidFill>
                <a:latin typeface="+mn-lt"/>
                <a:ea typeface="+mn-ea"/>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0" kern="1200" noProof="1">
                <a:solidFill>
                  <a:schemeClr val="accent1"/>
                </a:solidFill>
                <a:latin typeface="+mn-lt"/>
                <a:ea typeface="+mn-ea"/>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0" kern="1200" noProof="1">
                <a:solidFill>
                  <a:schemeClr val="accent1"/>
                </a:solidFill>
                <a:latin typeface="+mn-lt"/>
                <a:ea typeface="+mn-ea"/>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0" kern="1200" noProof="1">
                <a:solidFill>
                  <a:schemeClr val="accent1"/>
                </a:solidFill>
                <a:latin typeface="+mn-lt"/>
                <a:ea typeface="+mn-ea"/>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0" kern="1200" noProof="1">
                <a:solidFill>
                  <a:schemeClr val="accent1"/>
                </a:solidFill>
                <a:latin typeface="+mn-lt"/>
                <a:ea typeface="+mn-ea"/>
                <a:cs typeface="Arial" panose="020B0604020202020204" pitchFamily="34" charset="0"/>
              </a:rPr>
              <a:t>Apply</a:t>
            </a:r>
            <a:r>
              <a:rPr lang="en-GB" altLang="da-DK" sz="1000" b="1" noProof="1">
                <a:solidFill>
                  <a:schemeClr val="tx1"/>
                </a:solidFill>
                <a:latin typeface="+mn-lt"/>
                <a:cs typeface="Arial" panose="020B0604020202020204" pitchFamily="34" charset="0"/>
              </a:rPr>
              <a:t> </a:t>
            </a:r>
            <a:r>
              <a:rPr lang="en-GB" altLang="da-DK" sz="1000" b="0" kern="1200" noProof="1">
                <a:solidFill>
                  <a:schemeClr val="accent1"/>
                </a:solidFill>
                <a:latin typeface="+mn-lt"/>
                <a:ea typeface="+mn-ea"/>
                <a:cs typeface="Arial" panose="020B0604020202020204" pitchFamily="34" charset="0"/>
              </a:rPr>
              <a:t>to</a:t>
            </a:r>
            <a:r>
              <a:rPr lang="en-GB" altLang="da-DK" sz="1000" b="1" noProof="1">
                <a:solidFill>
                  <a:schemeClr val="tx1"/>
                </a:solidFill>
                <a:latin typeface="+mn-lt"/>
                <a:cs typeface="Arial" panose="020B0604020202020204" pitchFamily="34" charset="0"/>
              </a:rPr>
              <a:t> </a:t>
            </a:r>
            <a:r>
              <a:rPr lang="en-GB" altLang="da-DK" sz="1000" b="0" kern="1200" noProof="1">
                <a:solidFill>
                  <a:schemeClr val="accent1"/>
                </a:solidFill>
                <a:latin typeface="+mn-lt"/>
                <a:ea typeface="+mn-ea"/>
                <a:cs typeface="Arial" panose="020B0604020202020204" pitchFamily="34" charset="0"/>
              </a:rPr>
              <a:t>All</a:t>
            </a:r>
            <a:r>
              <a:rPr lang="en-GB" altLang="da-DK" sz="1000" b="1" noProof="1">
                <a:solidFill>
                  <a:schemeClr val="tx1"/>
                </a:solidFill>
                <a:latin typeface="+mn-lt"/>
                <a:cs typeface="Arial" panose="020B0604020202020204" pitchFamily="34" charset="0"/>
              </a:rPr>
              <a:t> </a:t>
            </a:r>
            <a:r>
              <a:rPr lang="en-GB" altLang="da-DK" sz="1000" b="0" noProof="1">
                <a:solidFill>
                  <a:schemeClr val="tx1"/>
                </a:solidFill>
                <a:latin typeface="+mn-lt"/>
                <a:cs typeface="Arial" panose="020B0604020202020204" pitchFamily="34" charset="0"/>
              </a:rPr>
              <a:t>or </a:t>
            </a:r>
            <a:r>
              <a:rPr lang="en-GB" altLang="da-DK" sz="1000" b="0" kern="1200" noProof="1">
                <a:solidFill>
                  <a:schemeClr val="accent1"/>
                </a:solidFill>
                <a:latin typeface="+mn-lt"/>
                <a:ea typeface="+mn-ea"/>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0" kern="1200" noProof="1">
                <a:solidFill>
                  <a:schemeClr val="accent1"/>
                </a:solidFill>
                <a:latin typeface="+mn-lt"/>
                <a:ea typeface="+mn-ea"/>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kern="1200" noProof="1">
                <a:solidFill>
                  <a:schemeClr val="accent1"/>
                </a:solidFill>
                <a:latin typeface="+mn-lt"/>
                <a:ea typeface="+mn-ea"/>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kern="1200" noProof="1">
                <a:solidFill>
                  <a:schemeClr val="accent1"/>
                </a:solidFill>
                <a:latin typeface="+mn-lt"/>
                <a:ea typeface="+mn-ea"/>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377554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347544980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a:solidFill>
                    <a:srgbClr val="000000">
                      <a:alpha val="0"/>
                    </a:srgbClr>
                  </a:solidFill>
                </a:rPr>
                <a:t>&lt;DURATION&gt;</a:t>
              </a:r>
            </a:p>
          </p:txBody>
        </p:sp>
      </p:grpSp>
    </p:spTree>
    <p:extLst>
      <p:ext uri="{BB962C8B-B14F-4D97-AF65-F5344CB8AC3E}">
        <p14:creationId xmlns:p14="http://schemas.microsoft.com/office/powerpoint/2010/main" val="340436124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008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925657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a:t>)</a:t>
            </a:r>
          </a:p>
          <a:p>
            <a:pPr lvl="1"/>
            <a:r>
              <a:rPr lang="en-GB"/>
              <a:t>Agenda item title</a:t>
            </a:r>
          </a:p>
          <a:p>
            <a:pPr lvl="2"/>
            <a:r>
              <a:rPr lang="en-GB"/>
              <a:t>Agenda item title</a:t>
            </a:r>
          </a:p>
          <a:p>
            <a:pPr lvl="3"/>
            <a:r>
              <a:rPr lang="en-GB"/>
              <a:t>Agenda item title</a:t>
            </a:r>
          </a:p>
          <a:p>
            <a:pPr lvl="4"/>
            <a:r>
              <a:rPr lang="en-GB"/>
              <a:t>Agenda item title</a:t>
            </a:r>
          </a:p>
          <a:p>
            <a:pPr lvl="5"/>
            <a:r>
              <a:rPr lang="en-GB"/>
              <a:t>Agenda item title</a:t>
            </a:r>
          </a:p>
          <a:p>
            <a:pPr lvl="6"/>
            <a:r>
              <a:rPr lang="en-GB"/>
              <a:t>Agenda item title</a:t>
            </a:r>
          </a:p>
        </p:txBody>
      </p:sp>
    </p:spTree>
    <p:extLst>
      <p:ext uri="{BB962C8B-B14F-4D97-AF65-F5344CB8AC3E}">
        <p14:creationId xmlns:p14="http://schemas.microsoft.com/office/powerpoint/2010/main" val="27106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a:t>)</a:t>
            </a:r>
          </a:p>
          <a:p>
            <a:pPr lvl="1"/>
            <a:r>
              <a:rPr lang="en-GB"/>
              <a:t>Agenda item title</a:t>
            </a:r>
          </a:p>
          <a:p>
            <a:pPr lvl="2"/>
            <a:r>
              <a:rPr lang="en-GB"/>
              <a:t>Agenda item title</a:t>
            </a:r>
          </a:p>
          <a:p>
            <a:pPr lvl="3"/>
            <a:r>
              <a:rPr lang="en-GB"/>
              <a:t>Agenda item title</a:t>
            </a:r>
          </a:p>
          <a:p>
            <a:pPr lvl="4"/>
            <a:r>
              <a:rPr lang="en-GB"/>
              <a:t>Agenda item title</a:t>
            </a:r>
          </a:p>
          <a:p>
            <a:pPr lvl="5"/>
            <a:r>
              <a:rPr lang="en-GB"/>
              <a:t>Agenda item title</a:t>
            </a:r>
          </a:p>
          <a:p>
            <a:pPr lvl="6"/>
            <a:r>
              <a:rPr lang="en-GB"/>
              <a:t>Agenda item title</a:t>
            </a:r>
          </a:p>
        </p:txBody>
      </p:sp>
    </p:spTree>
    <p:extLst>
      <p:ext uri="{BB962C8B-B14F-4D97-AF65-F5344CB8AC3E}">
        <p14:creationId xmlns:p14="http://schemas.microsoft.com/office/powerpoint/2010/main" val="167747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20017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a:t>Firstname </a:t>
            </a:r>
            <a:r>
              <a:rPr lang="en-GB" err="1"/>
              <a:t>Lastname</a:t>
            </a:r>
            <a:endParaRPr lang="en-GB"/>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166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Firstname</a:t>
            </a:r>
            <a:r>
              <a:rPr lang="en-GB"/>
              <a:t> </a:t>
            </a:r>
            <a:r>
              <a:rPr lang="en-GB" err="1"/>
              <a:t>Lastname</a:t>
            </a:r>
            <a:endParaRPr lang="en-GB"/>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a:t>DDDD MMMM</a:t>
            </a:r>
          </a:p>
        </p:txBody>
      </p:sp>
      <p:sp>
        <p:nvSpPr>
          <p:cNvPr id="8" name="Copyright">
            <a:extLst>
              <a:ext uri="{FF2B5EF4-FFF2-40B4-BE49-F238E27FC236}">
                <a16:creationId xmlns:a16="http://schemas.microsoft.com/office/drawing/2014/main" id="{F5ECD375-0233-4248-828F-785FB172D719}"/>
              </a:ext>
            </a:extLst>
          </p:cNvPr>
          <p:cNvSpPr>
            <a:spLocks noGrp="1"/>
          </p:cNvSpPr>
          <p:nvPr>
            <p:ph type="body" sz="quarter" idx="28" hasCustomPrompt="1"/>
          </p:nvPr>
        </p:nvSpPr>
        <p:spPr>
          <a:xfrm rot="16200000">
            <a:off x="-1977257" y="441672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 Copyright</a:t>
            </a:r>
          </a:p>
        </p:txBody>
      </p:sp>
    </p:spTree>
    <p:extLst>
      <p:ext uri="{BB962C8B-B14F-4D97-AF65-F5344CB8AC3E}">
        <p14:creationId xmlns:p14="http://schemas.microsoft.com/office/powerpoint/2010/main" val="3082727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280078460"/>
      </p:ext>
    </p:extLst>
  </p:cSld>
  <p:clrMap bg1="lt1" tx1="dk1" bg2="lt2" tx2="dk2" accent1="accent1" accent2="accent2" accent3="accent3" accent4="accent4" accent5="accent5" accent6="accent6" hlink="hlink" folHlink="folHlink"/>
  <p:sldLayoutIdLst>
    <p:sldLayoutId id="2147483776" r:id="rId1"/>
    <p:sldLayoutId id="2147483791" r:id="rId2"/>
    <p:sldLayoutId id="2147483910" r:id="rId3"/>
    <p:sldLayoutId id="2147483840" r:id="rId4"/>
    <p:sldLayoutId id="2147483792" r:id="rId5"/>
    <p:sldLayoutId id="2147483908" r:id="rId6"/>
    <p:sldLayoutId id="2147483663" r:id="rId7"/>
    <p:sldLayoutId id="2147483699" r:id="rId8"/>
    <p:sldLayoutId id="2147483650" r:id="rId9"/>
    <p:sldLayoutId id="2147483751" r:id="rId10"/>
    <p:sldLayoutId id="2147483664" r:id="rId11"/>
    <p:sldLayoutId id="2147483691" r:id="rId12"/>
    <p:sldLayoutId id="2147483690" r:id="rId13"/>
    <p:sldLayoutId id="2147483923" r:id="rId14"/>
    <p:sldLayoutId id="2147483825" r:id="rId15"/>
    <p:sldLayoutId id="2147483928" r:id="rId16"/>
    <p:sldLayoutId id="2147483929" r:id="rId17"/>
    <p:sldLayoutId id="2147483890" r:id="rId18"/>
    <p:sldLayoutId id="2147483920" r:id="rId19"/>
    <p:sldLayoutId id="2147483926" r:id="rId20"/>
    <p:sldLayoutId id="2147483985" r:id="rId21"/>
    <p:sldLayoutId id="2147483930" r:id="rId22"/>
    <p:sldLayoutId id="2147483927" r:id="rId23"/>
    <p:sldLayoutId id="2147483986" r:id="rId24"/>
    <p:sldLayoutId id="2147483984" r:id="rId25"/>
    <p:sldLayoutId id="2147483827" r:id="rId26"/>
    <p:sldLayoutId id="2147483912" r:id="rId27"/>
    <p:sldLayoutId id="2147483913" r:id="rId28"/>
    <p:sldLayoutId id="2147483914" r:id="rId29"/>
    <p:sldLayoutId id="2147483838" r:id="rId30"/>
    <p:sldLayoutId id="2147483836" r:id="rId31"/>
    <p:sldLayoutId id="2147483837" r:id="rId32"/>
    <p:sldLayoutId id="2147483921" r:id="rId33"/>
    <p:sldLayoutId id="2147483917" r:id="rId34"/>
    <p:sldLayoutId id="2147483916" r:id="rId35"/>
    <p:sldLayoutId id="2147483925" r:id="rId36"/>
    <p:sldLayoutId id="2147483918" r:id="rId37"/>
    <p:sldLayoutId id="2147483924" r:id="rId38"/>
    <p:sldLayoutId id="2147483922" r:id="rId39"/>
    <p:sldLayoutId id="2147483919" r:id="rId40"/>
    <p:sldLayoutId id="2147483867" r:id="rId41"/>
    <p:sldLayoutId id="2147483868" r:id="rId42"/>
    <p:sldLayoutId id="2147483869" r:id="rId43"/>
    <p:sldLayoutId id="2147483870" r:id="rId44"/>
    <p:sldLayoutId id="2147483871" r:id="rId45"/>
    <p:sldLayoutId id="2147483882" r:id="rId46"/>
    <p:sldLayoutId id="2147483883" r:id="rId47"/>
    <p:sldLayoutId id="2147483911" r:id="rId48"/>
    <p:sldLayoutId id="2147483884" r:id="rId49"/>
    <p:sldLayoutId id="2147483885" r:id="rId50"/>
    <p:sldLayoutId id="2147483909" r:id="rId51"/>
    <p:sldLayoutId id="2147483931" r:id="rId52"/>
    <p:sldLayoutId id="2147483932" r:id="rId53"/>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BF1C5-7763-46CF-A208-CA72561C0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797B1-B762-4D63-983D-2C87F33B0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795416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5.xml"/><Relationship Id="rId1" Type="http://schemas.openxmlformats.org/officeDocument/2006/relationships/customXml" Target="../../customXml/item23.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27.xml"/><Relationship Id="rId1" Type="http://schemas.openxmlformats.org/officeDocument/2006/relationships/customXml" Target="../../customXml/item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customXml" Target="../../customXml/item17.xml"/><Relationship Id="rId1" Type="http://schemas.openxmlformats.org/officeDocument/2006/relationships/customXml" Target="../../customXml/item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6.xml"/><Relationship Id="rId1" Type="http://schemas.openxmlformats.org/officeDocument/2006/relationships/customXml" Target="../../customXml/item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3.xml"/><Relationship Id="rId1" Type="http://schemas.openxmlformats.org/officeDocument/2006/relationships/customXml" Target="../../customXml/item6.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3.png"/><Relationship Id="rId2" Type="http://schemas.openxmlformats.org/officeDocument/2006/relationships/customXml" Target="../../customXml/item21.xml"/><Relationship Id="rId1" Type="http://schemas.openxmlformats.org/officeDocument/2006/relationships/customXml" Target="../../customXml/item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8.xml"/><Relationship Id="rId1" Type="http://schemas.openxmlformats.org/officeDocument/2006/relationships/customXml" Target="../../customXml/item2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8.xml"/><Relationship Id="rId1" Type="http://schemas.openxmlformats.org/officeDocument/2006/relationships/customXml" Target="../../customXml/item26.xml"/><Relationship Id="rId5" Type="http://schemas.openxmlformats.org/officeDocument/2006/relationships/image" Target="../media/image25.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0.xml"/><Relationship Id="rId1" Type="http://schemas.openxmlformats.org/officeDocument/2006/relationships/customXml" Target="../../customXml/item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56.xml"/><Relationship Id="rId7" Type="http://schemas.openxmlformats.org/officeDocument/2006/relationships/image" Target="../media/image29.jpeg"/><Relationship Id="rId2" Type="http://schemas.openxmlformats.org/officeDocument/2006/relationships/customXml" Target="../../customXml/item3.xml"/><Relationship Id="rId1" Type="http://schemas.openxmlformats.org/officeDocument/2006/relationships/customXml" Target="../../customXml/item2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523B70E0-20E0-4FC7-AEAB-2E7A4D3BACE0}"/>
              </a:ext>
            </a:extLst>
          </p:cNvPr>
          <p:cNvSpPr>
            <a:spLocks noGrp="1"/>
          </p:cNvSpPr>
          <p:nvPr>
            <p:ph type="subTitle" idx="1"/>
          </p:nvPr>
        </p:nvSpPr>
        <p:spPr/>
        <p:txBody>
          <a:bodyPr/>
          <a:lstStyle/>
          <a:p>
            <a:r>
              <a:rPr lang="en-GB" dirty="0"/>
              <a:t>Galway City Council SPC Meeting</a:t>
            </a:r>
          </a:p>
          <a:p>
            <a:r>
              <a:rPr lang="en-GB" sz="2600" dirty="0"/>
              <a:t>EV Policy</a:t>
            </a:r>
          </a:p>
        </p:txBody>
      </p:sp>
      <p:pic>
        <p:nvPicPr>
          <p:cNvPr id="10" name="Picture 9" descr="A picture containing person, outdoor&#10;&#10;Description automatically generated">
            <a:extLst>
              <a:ext uri="{FF2B5EF4-FFF2-40B4-BE49-F238E27FC236}">
                <a16:creationId xmlns:a16="http://schemas.microsoft.com/office/drawing/2014/main" id="{08510C25-9529-4CEB-AD4F-4919C5E920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83" r="30487"/>
          <a:stretch/>
        </p:blipFill>
        <p:spPr>
          <a:xfrm>
            <a:off x="8131776" y="981264"/>
            <a:ext cx="3811720" cy="5462030"/>
          </a:xfrm>
          <a:prstGeom prst="rect">
            <a:avLst/>
          </a:prstGeom>
        </p:spPr>
      </p:pic>
      <p:sp>
        <p:nvSpPr>
          <p:cNvPr id="12" name="TextBox 11">
            <a:extLst>
              <a:ext uri="{FF2B5EF4-FFF2-40B4-BE49-F238E27FC236}">
                <a16:creationId xmlns:a16="http://schemas.microsoft.com/office/drawing/2014/main" id="{65A01445-62AA-4328-97A7-571CA34C7063}"/>
              </a:ext>
            </a:extLst>
          </p:cNvPr>
          <p:cNvSpPr txBox="1"/>
          <p:nvPr/>
        </p:nvSpPr>
        <p:spPr>
          <a:xfrm>
            <a:off x="592138" y="4427548"/>
            <a:ext cx="6096000" cy="369332"/>
          </a:xfrm>
          <a:prstGeom prst="rect">
            <a:avLst/>
          </a:prstGeom>
          <a:noFill/>
        </p:spPr>
        <p:txBody>
          <a:bodyPr wrap="square" lIns="91440" tIns="45720" rIns="91440" bIns="45720" anchor="t">
            <a:spAutoFit/>
          </a:bodyPr>
          <a:lstStyle/>
          <a:p>
            <a:r>
              <a:rPr lang="en-US" sz="1800" dirty="0"/>
              <a:t> 22</a:t>
            </a:r>
            <a:r>
              <a:rPr lang="en-US" sz="1800" baseline="30000" dirty="0"/>
              <a:t>nd</a:t>
            </a:r>
            <a:r>
              <a:rPr lang="en-US" sz="1800" dirty="0"/>
              <a:t> February 2023</a:t>
            </a:r>
            <a:endParaRPr lang="en-US" sz="1800" b="1" dirty="0"/>
          </a:p>
        </p:txBody>
      </p:sp>
    </p:spTree>
    <p:custDataLst>
      <p:custData r:id="rId1"/>
      <p:custData r:id="rId2"/>
    </p:custDataLst>
    <p:extLst>
      <p:ext uri="{BB962C8B-B14F-4D97-AF65-F5344CB8AC3E}">
        <p14:creationId xmlns:p14="http://schemas.microsoft.com/office/powerpoint/2010/main" val="252116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7C1A-95FD-4EBD-B53E-3B68DA19FF6C}"/>
              </a:ext>
            </a:extLst>
          </p:cNvPr>
          <p:cNvSpPr>
            <a:spLocks noGrp="1"/>
          </p:cNvSpPr>
          <p:nvPr>
            <p:ph type="title"/>
          </p:nvPr>
        </p:nvSpPr>
        <p:spPr>
          <a:xfrm>
            <a:off x="425717" y="571150"/>
            <a:ext cx="9021764" cy="532800"/>
          </a:xfrm>
        </p:spPr>
        <p:txBody>
          <a:bodyPr>
            <a:normAutofit fontScale="90000"/>
          </a:bodyPr>
          <a:lstStyle/>
          <a:p>
            <a:r>
              <a:rPr lang="en-GB" dirty="0"/>
              <a:t>AOB</a:t>
            </a:r>
          </a:p>
        </p:txBody>
      </p:sp>
    </p:spTree>
    <p:custDataLst>
      <p:custData r:id="rId1"/>
      <p:custData r:id="rId2"/>
    </p:custDataLst>
    <p:extLst>
      <p:ext uri="{BB962C8B-B14F-4D97-AF65-F5344CB8AC3E}">
        <p14:creationId xmlns:p14="http://schemas.microsoft.com/office/powerpoint/2010/main" val="15124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41215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3CE3-ED69-42DA-8130-726BB1952832}"/>
              </a:ext>
            </a:extLst>
          </p:cNvPr>
          <p:cNvSpPr>
            <a:spLocks noGrp="1"/>
          </p:cNvSpPr>
          <p:nvPr>
            <p:ph type="title"/>
          </p:nvPr>
        </p:nvSpPr>
        <p:spPr/>
        <p:txBody>
          <a:bodyPr/>
          <a:lstStyle/>
          <a:p>
            <a:r>
              <a:rPr lang="en-GB"/>
              <a:t>Contents</a:t>
            </a:r>
          </a:p>
        </p:txBody>
      </p:sp>
      <p:sp>
        <p:nvSpPr>
          <p:cNvPr id="3" name="Subtitle 2">
            <a:extLst>
              <a:ext uri="{FF2B5EF4-FFF2-40B4-BE49-F238E27FC236}">
                <a16:creationId xmlns:a16="http://schemas.microsoft.com/office/drawing/2014/main" id="{179BE1D2-07EB-4159-890B-4FA22C8C6C8E}"/>
              </a:ext>
            </a:extLst>
          </p:cNvPr>
          <p:cNvSpPr>
            <a:spLocks noGrp="1"/>
          </p:cNvSpPr>
          <p:nvPr>
            <p:ph type="subTitle" idx="1"/>
          </p:nvPr>
        </p:nvSpPr>
        <p:spPr>
          <a:xfrm>
            <a:off x="696914" y="1306800"/>
            <a:ext cx="5322885" cy="246221"/>
          </a:xfrm>
        </p:spPr>
        <p:txBody>
          <a:bodyPr/>
          <a:lstStyle/>
          <a:p>
            <a:r>
              <a:rPr lang="en-GB" dirty="0"/>
              <a:t>Summary of the Presentation</a:t>
            </a:r>
          </a:p>
        </p:txBody>
      </p:sp>
      <p:graphicFrame>
        <p:nvGraphicFramePr>
          <p:cNvPr id="5" name="Table 5">
            <a:extLst>
              <a:ext uri="{FF2B5EF4-FFF2-40B4-BE49-F238E27FC236}">
                <a16:creationId xmlns:a16="http://schemas.microsoft.com/office/drawing/2014/main" id="{F68CB904-B988-4758-86CA-A1D3B48304ED}"/>
              </a:ext>
            </a:extLst>
          </p:cNvPr>
          <p:cNvGraphicFramePr>
            <a:graphicFrameLocks noGrp="1"/>
          </p:cNvGraphicFramePr>
          <p:nvPr>
            <p:extLst>
              <p:ext uri="{D42A27DB-BD31-4B8C-83A1-F6EECF244321}">
                <p14:modId xmlns:p14="http://schemas.microsoft.com/office/powerpoint/2010/main" val="3321099464"/>
              </p:ext>
            </p:extLst>
          </p:nvPr>
        </p:nvGraphicFramePr>
        <p:xfrm>
          <a:off x="1233888" y="2279548"/>
          <a:ext cx="7403335" cy="2251103"/>
        </p:xfrm>
        <a:graphic>
          <a:graphicData uri="http://schemas.openxmlformats.org/drawingml/2006/table">
            <a:tbl>
              <a:tblPr firstRow="1" bandRow="1">
                <a:tableStyleId>{5C22544A-7EE6-4342-B048-85BDC9FD1C3A}</a:tableStyleId>
              </a:tblPr>
              <a:tblGrid>
                <a:gridCol w="7403335">
                  <a:extLst>
                    <a:ext uri="{9D8B030D-6E8A-4147-A177-3AD203B41FA5}">
                      <a16:colId xmlns:a16="http://schemas.microsoft.com/office/drawing/2014/main" val="3692192202"/>
                    </a:ext>
                  </a:extLst>
                </a:gridCol>
              </a:tblGrid>
              <a:tr h="396903">
                <a:tc>
                  <a:txBody>
                    <a:bodyPr/>
                    <a:lstStyle/>
                    <a:p>
                      <a:r>
                        <a:rPr lang="en-GB"/>
                        <a:t>Section</a:t>
                      </a:r>
                    </a:p>
                  </a:txBody>
                  <a:tcPr/>
                </a:tc>
                <a:extLst>
                  <a:ext uri="{0D108BD9-81ED-4DB2-BD59-A6C34878D82A}">
                    <a16:rowId xmlns:a16="http://schemas.microsoft.com/office/drawing/2014/main" val="462208902"/>
                  </a:ext>
                </a:extLst>
              </a:tr>
              <a:tr h="370840">
                <a:tc>
                  <a:txBody>
                    <a:bodyPr/>
                    <a:lstStyle/>
                    <a:p>
                      <a:r>
                        <a:rPr lang="en-GB" dirty="0"/>
                        <a:t>Setting the Scene</a:t>
                      </a:r>
                    </a:p>
                  </a:txBody>
                  <a:tcPr/>
                </a:tc>
                <a:extLst>
                  <a:ext uri="{0D108BD9-81ED-4DB2-BD59-A6C34878D82A}">
                    <a16:rowId xmlns:a16="http://schemas.microsoft.com/office/drawing/2014/main" val="1198064291"/>
                  </a:ext>
                </a:extLst>
              </a:tr>
              <a:tr h="370840">
                <a:tc>
                  <a:txBody>
                    <a:bodyPr/>
                    <a:lstStyle/>
                    <a:p>
                      <a:r>
                        <a:rPr lang="en-GB" dirty="0"/>
                        <a:t>Reflecting on Galway’s Perspective</a:t>
                      </a:r>
                    </a:p>
                  </a:txBody>
                  <a:tcPr/>
                </a:tc>
                <a:extLst>
                  <a:ext uri="{0D108BD9-81ED-4DB2-BD59-A6C34878D82A}">
                    <a16:rowId xmlns:a16="http://schemas.microsoft.com/office/drawing/2014/main" val="1681986214"/>
                  </a:ext>
                </a:extLst>
              </a:tr>
              <a:tr h="370840">
                <a:tc>
                  <a:txBody>
                    <a:bodyPr/>
                    <a:lstStyle/>
                    <a:p>
                      <a:r>
                        <a:rPr lang="en-GB" dirty="0"/>
                        <a:t>Focus area for Policy Development</a:t>
                      </a:r>
                    </a:p>
                  </a:txBody>
                  <a:tcPr/>
                </a:tc>
                <a:extLst>
                  <a:ext uri="{0D108BD9-81ED-4DB2-BD59-A6C34878D82A}">
                    <a16:rowId xmlns:a16="http://schemas.microsoft.com/office/drawing/2014/main" val="998047766"/>
                  </a:ext>
                </a:extLst>
              </a:tr>
              <a:tr h="370840">
                <a:tc>
                  <a:txBody>
                    <a:bodyPr/>
                    <a:lstStyle/>
                    <a:p>
                      <a:r>
                        <a:rPr lang="en-GB" dirty="0"/>
                        <a:t>Methodology</a:t>
                      </a:r>
                    </a:p>
                  </a:txBody>
                  <a:tcPr/>
                </a:tc>
                <a:extLst>
                  <a:ext uri="{0D108BD9-81ED-4DB2-BD59-A6C34878D82A}">
                    <a16:rowId xmlns:a16="http://schemas.microsoft.com/office/drawing/2014/main" val="3273073117"/>
                  </a:ext>
                </a:extLst>
              </a:tr>
              <a:tr h="370840">
                <a:tc>
                  <a:txBody>
                    <a:bodyPr/>
                    <a:lstStyle/>
                    <a:p>
                      <a:r>
                        <a:rPr lang="en-GB" dirty="0"/>
                        <a:t>Challenges/Considerations </a:t>
                      </a:r>
                    </a:p>
                  </a:txBody>
                  <a:tcPr/>
                </a:tc>
                <a:extLst>
                  <a:ext uri="{0D108BD9-81ED-4DB2-BD59-A6C34878D82A}">
                    <a16:rowId xmlns:a16="http://schemas.microsoft.com/office/drawing/2014/main" val="3348784590"/>
                  </a:ext>
                </a:extLst>
              </a:tr>
            </a:tbl>
          </a:graphicData>
        </a:graphic>
      </p:graphicFrame>
    </p:spTree>
    <p:custDataLst>
      <p:custData r:id="rId1"/>
      <p:custData r:id="rId2"/>
    </p:custDataLst>
    <p:extLst>
      <p:ext uri="{BB962C8B-B14F-4D97-AF65-F5344CB8AC3E}">
        <p14:creationId xmlns:p14="http://schemas.microsoft.com/office/powerpoint/2010/main" val="284668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7C1A-95FD-4EBD-B53E-3B68DA19FF6C}"/>
              </a:ext>
            </a:extLst>
          </p:cNvPr>
          <p:cNvSpPr>
            <a:spLocks noGrp="1"/>
          </p:cNvSpPr>
          <p:nvPr>
            <p:ph type="title"/>
          </p:nvPr>
        </p:nvSpPr>
        <p:spPr>
          <a:xfrm>
            <a:off x="315549" y="180668"/>
            <a:ext cx="9021764" cy="532800"/>
          </a:xfrm>
        </p:spPr>
        <p:txBody>
          <a:bodyPr/>
          <a:lstStyle/>
          <a:p>
            <a:r>
              <a:rPr lang="en-GB" dirty="0"/>
              <a:t>EV Charging Infrastructure 2022-2025</a:t>
            </a:r>
          </a:p>
        </p:txBody>
      </p:sp>
      <p:sp>
        <p:nvSpPr>
          <p:cNvPr id="3" name="Subtitle 2">
            <a:extLst>
              <a:ext uri="{FF2B5EF4-FFF2-40B4-BE49-F238E27FC236}">
                <a16:creationId xmlns:a16="http://schemas.microsoft.com/office/drawing/2014/main" id="{B1F9C91B-83D8-45A2-81D6-C3C776F5CEA3}"/>
              </a:ext>
            </a:extLst>
          </p:cNvPr>
          <p:cNvSpPr>
            <a:spLocks noGrp="1"/>
          </p:cNvSpPr>
          <p:nvPr>
            <p:ph type="subTitle" idx="1"/>
          </p:nvPr>
        </p:nvSpPr>
        <p:spPr>
          <a:xfrm>
            <a:off x="473142" y="1332028"/>
            <a:ext cx="5322885" cy="246221"/>
          </a:xfrm>
        </p:spPr>
        <p:txBody>
          <a:bodyPr/>
          <a:lstStyle/>
          <a:p>
            <a:r>
              <a:rPr lang="en-GB" dirty="0"/>
              <a:t>National Context</a:t>
            </a:r>
          </a:p>
        </p:txBody>
      </p:sp>
      <p:pic>
        <p:nvPicPr>
          <p:cNvPr id="4" name="Picture 3" descr="Diagram&#10;&#10;Description automatically generated">
            <a:extLst>
              <a:ext uri="{FF2B5EF4-FFF2-40B4-BE49-F238E27FC236}">
                <a16:creationId xmlns:a16="http://schemas.microsoft.com/office/drawing/2014/main" id="{1977455A-A735-15FD-5B58-EE7C1D55CCD2}"/>
              </a:ext>
            </a:extLst>
          </p:cNvPr>
          <p:cNvPicPr>
            <a:picLocks noChangeAspect="1"/>
          </p:cNvPicPr>
          <p:nvPr/>
        </p:nvPicPr>
        <p:blipFill>
          <a:blip r:embed="rId4"/>
          <a:stretch>
            <a:fillRect/>
          </a:stretch>
        </p:blipFill>
        <p:spPr>
          <a:xfrm>
            <a:off x="227268" y="1826414"/>
            <a:ext cx="4818456" cy="3885993"/>
          </a:xfrm>
          <a:prstGeom prst="rect">
            <a:avLst/>
          </a:prstGeom>
        </p:spPr>
      </p:pic>
      <p:pic>
        <p:nvPicPr>
          <p:cNvPr id="6" name="Picture 5">
            <a:extLst>
              <a:ext uri="{FF2B5EF4-FFF2-40B4-BE49-F238E27FC236}">
                <a16:creationId xmlns:a16="http://schemas.microsoft.com/office/drawing/2014/main" id="{60577DB6-840E-7BB5-1E7E-5442589CF52D}"/>
              </a:ext>
            </a:extLst>
          </p:cNvPr>
          <p:cNvPicPr>
            <a:picLocks noChangeAspect="1"/>
          </p:cNvPicPr>
          <p:nvPr/>
        </p:nvPicPr>
        <p:blipFill>
          <a:blip r:embed="rId5"/>
          <a:stretch>
            <a:fillRect/>
          </a:stretch>
        </p:blipFill>
        <p:spPr>
          <a:xfrm>
            <a:off x="7146278" y="1103950"/>
            <a:ext cx="3983277" cy="5620161"/>
          </a:xfrm>
          <a:prstGeom prst="rect">
            <a:avLst/>
          </a:prstGeom>
        </p:spPr>
      </p:pic>
    </p:spTree>
    <p:custDataLst>
      <p:custData r:id="rId1"/>
      <p:custData r:id="rId2"/>
    </p:custDataLst>
    <p:extLst>
      <p:ext uri="{BB962C8B-B14F-4D97-AF65-F5344CB8AC3E}">
        <p14:creationId xmlns:p14="http://schemas.microsoft.com/office/powerpoint/2010/main" val="108373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D1D1F6-298C-F8E7-1E07-7ECCE50BCA88}"/>
              </a:ext>
            </a:extLst>
          </p:cNvPr>
          <p:cNvPicPr>
            <a:picLocks noChangeAspect="1"/>
          </p:cNvPicPr>
          <p:nvPr/>
        </p:nvPicPr>
        <p:blipFill>
          <a:blip r:embed="rId4"/>
          <a:stretch>
            <a:fillRect/>
          </a:stretch>
        </p:blipFill>
        <p:spPr>
          <a:xfrm>
            <a:off x="67523" y="3567659"/>
            <a:ext cx="5236734" cy="3290340"/>
          </a:xfrm>
          <a:prstGeom prst="rect">
            <a:avLst/>
          </a:prstGeom>
        </p:spPr>
      </p:pic>
      <p:pic>
        <p:nvPicPr>
          <p:cNvPr id="11" name="Picture 10">
            <a:extLst>
              <a:ext uri="{FF2B5EF4-FFF2-40B4-BE49-F238E27FC236}">
                <a16:creationId xmlns:a16="http://schemas.microsoft.com/office/drawing/2014/main" id="{CB37921B-9319-E516-31A0-07DC6E78E45E}"/>
              </a:ext>
            </a:extLst>
          </p:cNvPr>
          <p:cNvPicPr>
            <a:picLocks noChangeAspect="1"/>
          </p:cNvPicPr>
          <p:nvPr/>
        </p:nvPicPr>
        <p:blipFill>
          <a:blip r:embed="rId5"/>
          <a:stretch>
            <a:fillRect/>
          </a:stretch>
        </p:blipFill>
        <p:spPr>
          <a:xfrm>
            <a:off x="0" y="1"/>
            <a:ext cx="5236735" cy="3290340"/>
          </a:xfrm>
          <a:prstGeom prst="rect">
            <a:avLst/>
          </a:prstGeom>
        </p:spPr>
      </p:pic>
      <p:pic>
        <p:nvPicPr>
          <p:cNvPr id="15" name="Picture 14">
            <a:extLst>
              <a:ext uri="{FF2B5EF4-FFF2-40B4-BE49-F238E27FC236}">
                <a16:creationId xmlns:a16="http://schemas.microsoft.com/office/drawing/2014/main" id="{5153BA06-04AB-C08C-89BA-4F1D360338B1}"/>
              </a:ext>
            </a:extLst>
          </p:cNvPr>
          <p:cNvPicPr>
            <a:picLocks noChangeAspect="1"/>
          </p:cNvPicPr>
          <p:nvPr/>
        </p:nvPicPr>
        <p:blipFill>
          <a:blip r:embed="rId6"/>
          <a:stretch>
            <a:fillRect/>
          </a:stretch>
        </p:blipFill>
        <p:spPr>
          <a:xfrm>
            <a:off x="6388503" y="0"/>
            <a:ext cx="5618617" cy="3290340"/>
          </a:xfrm>
          <a:prstGeom prst="rect">
            <a:avLst/>
          </a:prstGeom>
        </p:spPr>
      </p:pic>
      <p:pic>
        <p:nvPicPr>
          <p:cNvPr id="17" name="Picture 16">
            <a:extLst>
              <a:ext uri="{FF2B5EF4-FFF2-40B4-BE49-F238E27FC236}">
                <a16:creationId xmlns:a16="http://schemas.microsoft.com/office/drawing/2014/main" id="{CAB699F0-7F86-945A-AA75-28324D1337A1}"/>
              </a:ext>
            </a:extLst>
          </p:cNvPr>
          <p:cNvPicPr>
            <a:picLocks noChangeAspect="1"/>
          </p:cNvPicPr>
          <p:nvPr/>
        </p:nvPicPr>
        <p:blipFill>
          <a:blip r:embed="rId7"/>
          <a:stretch>
            <a:fillRect/>
          </a:stretch>
        </p:blipFill>
        <p:spPr>
          <a:xfrm>
            <a:off x="6388503" y="3534493"/>
            <a:ext cx="5467586" cy="3308711"/>
          </a:xfrm>
          <a:prstGeom prst="rect">
            <a:avLst/>
          </a:prstGeom>
        </p:spPr>
      </p:pic>
    </p:spTree>
    <p:custDataLst>
      <p:custData r:id="rId1"/>
      <p:custData r:id="rId2"/>
    </p:custDataLst>
    <p:extLst>
      <p:ext uri="{BB962C8B-B14F-4D97-AF65-F5344CB8AC3E}">
        <p14:creationId xmlns:p14="http://schemas.microsoft.com/office/powerpoint/2010/main" val="289423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7C1A-95FD-4EBD-B53E-3B68DA19FF6C}"/>
              </a:ext>
            </a:extLst>
          </p:cNvPr>
          <p:cNvSpPr>
            <a:spLocks noGrp="1"/>
          </p:cNvSpPr>
          <p:nvPr>
            <p:ph type="title"/>
          </p:nvPr>
        </p:nvSpPr>
        <p:spPr>
          <a:xfrm>
            <a:off x="425717" y="571150"/>
            <a:ext cx="9021764" cy="532800"/>
          </a:xfrm>
        </p:spPr>
        <p:txBody>
          <a:bodyPr/>
          <a:lstStyle/>
          <a:p>
            <a:r>
              <a:rPr lang="en-GB" dirty="0"/>
              <a:t>EV as part of a City Development Plan</a:t>
            </a:r>
          </a:p>
        </p:txBody>
      </p:sp>
      <p:sp>
        <p:nvSpPr>
          <p:cNvPr id="3" name="Subtitle 2">
            <a:extLst>
              <a:ext uri="{FF2B5EF4-FFF2-40B4-BE49-F238E27FC236}">
                <a16:creationId xmlns:a16="http://schemas.microsoft.com/office/drawing/2014/main" id="{B1F9C91B-83D8-45A2-81D6-C3C776F5CEA3}"/>
              </a:ext>
            </a:extLst>
          </p:cNvPr>
          <p:cNvSpPr>
            <a:spLocks noGrp="1"/>
          </p:cNvSpPr>
          <p:nvPr>
            <p:ph type="subTitle" idx="1"/>
          </p:nvPr>
        </p:nvSpPr>
        <p:spPr>
          <a:xfrm>
            <a:off x="425717" y="1163278"/>
            <a:ext cx="5322885" cy="246221"/>
          </a:xfrm>
        </p:spPr>
        <p:txBody>
          <a:bodyPr/>
          <a:lstStyle/>
          <a:p>
            <a:r>
              <a:rPr lang="en-GB" dirty="0"/>
              <a:t>EV Context</a:t>
            </a:r>
          </a:p>
        </p:txBody>
      </p:sp>
      <p:sp>
        <p:nvSpPr>
          <p:cNvPr id="9" name="Content Placeholder 3">
            <a:extLst>
              <a:ext uri="{FF2B5EF4-FFF2-40B4-BE49-F238E27FC236}">
                <a16:creationId xmlns:a16="http://schemas.microsoft.com/office/drawing/2014/main" id="{4D167DDF-D56B-4D5E-8923-23B575D3A0B2}"/>
              </a:ext>
            </a:extLst>
          </p:cNvPr>
          <p:cNvSpPr txBox="1">
            <a:spLocks/>
          </p:cNvSpPr>
          <p:nvPr/>
        </p:nvSpPr>
        <p:spPr>
          <a:xfrm>
            <a:off x="425718" y="1521250"/>
            <a:ext cx="11766282" cy="4649274"/>
          </a:xfrm>
          <a:prstGeom prst="rect">
            <a:avLst/>
          </a:prstGeom>
        </p:spPr>
        <p:txBody>
          <a:bodyPr vert="horz" lIns="0" tIns="0" rIns="0" bIns="0" numCol="2" spcCol="18000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7000"/>
              </a:lnSpc>
              <a:spcAft>
                <a:spcPts val="800"/>
              </a:spcAft>
            </a:pPr>
            <a:r>
              <a:rPr lang="en-IE" sz="1050" dirty="0">
                <a:effectLst/>
                <a:latin typeface="Calibri" panose="020F0502020204030204" pitchFamily="34" charset="0"/>
                <a:ea typeface="Calibri" panose="020F0502020204030204" pitchFamily="34" charset="0"/>
                <a:cs typeface="Times New Roman" panose="02020603050405020304" pitchFamily="18" charset="0"/>
              </a:rPr>
              <a:t>EV recharging infrastructure shall meet the requirements of Statutory Instrument No. 393/2021 - European Union (Energy Performance of Buildings) Regulations 2021. These are the minimum standards for EV charging points and infrastructure:</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New buildings or buildings undergoing major renovations (other than a dwelling) shall install at least one recharging point and ducting infrastructure for at least one in every 5 car parking spaces to enable the subsequent installation of recharging points for electric vehicles. </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 New buildings or buildings undergoing major renovations (containing one or more than one dwelling), which has more than 10 car parking spaces, shall install ducting infrastructure for each car parking space to enable the subsequent installation of recharging points for electric vehicles. </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 For an existing building (other than a dwelling) with more than 20 car parking spaces, one, or more, recharging points will be required to be installed, before 1 January 2025.</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 New dwellings with on-site car parking should be developed with appropriate infrastructure (ducting) that enables future installation of a charging point for EVs. </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 Publicly accessible EV parking spaces should be clearly marked and be capable of communicating usage data with the National Charge Point Management System. EV parking spaces for disabled spaces should also be included developments. </a:t>
            </a:r>
          </a:p>
          <a:p>
            <a:pPr marL="228600" indent="-228600" algn="l">
              <a:lnSpc>
                <a:spcPct val="107000"/>
              </a:lnSpc>
              <a:spcAft>
                <a:spcPts val="800"/>
              </a:spcAft>
              <a:buAutoNum type="arabicPeriod"/>
            </a:pPr>
            <a:r>
              <a:rPr lang="en-IE" sz="1050" dirty="0">
                <a:effectLst/>
                <a:latin typeface="Calibri" panose="020F0502020204030204" pitchFamily="34" charset="0"/>
                <a:ea typeface="Calibri" panose="020F0502020204030204" pitchFamily="34" charset="0"/>
                <a:cs typeface="Times New Roman" panose="02020603050405020304" pitchFamily="18" charset="0"/>
              </a:rPr>
              <a:t> Electric car charging points – 10% of communal and private spaces shall be adapted and suitable for Electric car (EV) chargers. The Council will also endeavour to install additional EV charging points for public spaces throughout the city having regard to the sensitivity of the locations. </a:t>
            </a:r>
          </a:p>
          <a:p>
            <a:pPr algn="l">
              <a:lnSpc>
                <a:spcPct val="107000"/>
              </a:lnSpc>
              <a:spcAft>
                <a:spcPts val="800"/>
              </a:spcAft>
            </a:pPr>
            <a:r>
              <a:rPr lang="en-IE" sz="1050" dirty="0">
                <a:effectLst/>
                <a:latin typeface="Calibri" panose="020F0502020204030204" pitchFamily="34" charset="0"/>
                <a:ea typeface="Calibri" panose="020F0502020204030204" pitchFamily="34" charset="0"/>
                <a:cs typeface="Times New Roman" panose="02020603050405020304" pitchFamily="18" charset="0"/>
              </a:rPr>
              <a:t>The Council are committed to work in conjunction with ESB networks and other service providers in the provision of charging points in public areas in the city, to ensure there are appropriate levels of electric charging infrastructure in place, including at public transport interchanges</a:t>
            </a:r>
          </a:p>
          <a:p>
            <a:pPr>
              <a:lnSpc>
                <a:spcPts val="1300"/>
              </a:lnSpc>
            </a:pPr>
            <a:endParaRPr lang="en-GB" sz="9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B7B4B9C-FB02-43D1-8D1B-46A1FFD5191C}"/>
              </a:ext>
            </a:extLst>
          </p:cNvPr>
          <p:cNvSpPr txBox="1"/>
          <p:nvPr/>
        </p:nvSpPr>
        <p:spPr>
          <a:xfrm>
            <a:off x="425717" y="6352963"/>
            <a:ext cx="5140392" cy="369332"/>
          </a:xfrm>
          <a:prstGeom prst="rect">
            <a:avLst/>
          </a:prstGeom>
          <a:noFill/>
        </p:spPr>
        <p:txBody>
          <a:bodyPr wrap="square" lIns="0" tIns="0" rIns="0" bIns="0" rtlCol="0">
            <a:spAutoFit/>
          </a:bodyPr>
          <a:lstStyle/>
          <a:p>
            <a:pPr algn="l"/>
            <a:r>
              <a:rPr lang="en-GB" sz="800" u="sng" dirty="0"/>
              <a:t>https://www.galwaycity.ie/gccfiles/?r=/download&amp;path=L0RlcGFydG1lbnRzL1BsYW5uaW5nL0RldmVsb3BtZW50IFBsYW4vMjAyMy0yMDI5L1N1cHBvcnRpbmcgRG9jdW1lbnRhdGlvbi9JbnRlcmltIEdhbHdheSBDaXR5IERldmVsb3BtZW50IFBsYW4gMjAyMy0yMDI5X0ZJTkFMLnBkZg%3D%3D</a:t>
            </a:r>
          </a:p>
        </p:txBody>
      </p:sp>
      <p:pic>
        <p:nvPicPr>
          <p:cNvPr id="8" name="Picture 7">
            <a:extLst>
              <a:ext uri="{FF2B5EF4-FFF2-40B4-BE49-F238E27FC236}">
                <a16:creationId xmlns:a16="http://schemas.microsoft.com/office/drawing/2014/main" id="{451E3CD0-57D6-DB21-B32B-1BCD8C6C0A43}"/>
              </a:ext>
            </a:extLst>
          </p:cNvPr>
          <p:cNvPicPr>
            <a:picLocks noChangeAspect="1"/>
          </p:cNvPicPr>
          <p:nvPr/>
        </p:nvPicPr>
        <p:blipFill>
          <a:blip r:embed="rId4"/>
          <a:stretch>
            <a:fillRect/>
          </a:stretch>
        </p:blipFill>
        <p:spPr>
          <a:xfrm>
            <a:off x="6841473" y="1215701"/>
            <a:ext cx="4401587" cy="5426522"/>
          </a:xfrm>
          <a:prstGeom prst="rect">
            <a:avLst/>
          </a:prstGeom>
        </p:spPr>
      </p:pic>
    </p:spTree>
    <p:custDataLst>
      <p:custData r:id="rId1"/>
      <p:custData r:id="rId2"/>
    </p:custDataLst>
    <p:extLst>
      <p:ext uri="{BB962C8B-B14F-4D97-AF65-F5344CB8AC3E}">
        <p14:creationId xmlns:p14="http://schemas.microsoft.com/office/powerpoint/2010/main" val="39531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7C1A-95FD-4EBD-B53E-3B68DA19FF6C}"/>
              </a:ext>
            </a:extLst>
          </p:cNvPr>
          <p:cNvSpPr>
            <a:spLocks noGrp="1"/>
          </p:cNvSpPr>
          <p:nvPr>
            <p:ph type="title"/>
          </p:nvPr>
        </p:nvSpPr>
        <p:spPr>
          <a:xfrm>
            <a:off x="425717" y="571150"/>
            <a:ext cx="9021764" cy="532800"/>
          </a:xfrm>
        </p:spPr>
        <p:txBody>
          <a:bodyPr/>
          <a:lstStyle/>
          <a:p>
            <a:r>
              <a:rPr lang="en-GB" dirty="0"/>
              <a:t>EV Charge Points in Galway</a:t>
            </a:r>
          </a:p>
        </p:txBody>
      </p:sp>
      <p:sp>
        <p:nvSpPr>
          <p:cNvPr id="3" name="Subtitle 2">
            <a:extLst>
              <a:ext uri="{FF2B5EF4-FFF2-40B4-BE49-F238E27FC236}">
                <a16:creationId xmlns:a16="http://schemas.microsoft.com/office/drawing/2014/main" id="{B1F9C91B-83D8-45A2-81D6-C3C776F5CEA3}"/>
              </a:ext>
            </a:extLst>
          </p:cNvPr>
          <p:cNvSpPr>
            <a:spLocks noGrp="1"/>
          </p:cNvSpPr>
          <p:nvPr>
            <p:ph type="subTitle" idx="1"/>
          </p:nvPr>
        </p:nvSpPr>
        <p:spPr>
          <a:xfrm>
            <a:off x="425717" y="1163278"/>
            <a:ext cx="5322885" cy="246221"/>
          </a:xfrm>
        </p:spPr>
        <p:txBody>
          <a:bodyPr/>
          <a:lstStyle/>
          <a:p>
            <a:r>
              <a:rPr lang="en-GB" dirty="0"/>
              <a:t>EV Charge Locations</a:t>
            </a:r>
          </a:p>
        </p:txBody>
      </p:sp>
      <p:pic>
        <p:nvPicPr>
          <p:cNvPr id="5" name="Picture 4" descr="Map&#10;&#10;Description automatically generated">
            <a:extLst>
              <a:ext uri="{FF2B5EF4-FFF2-40B4-BE49-F238E27FC236}">
                <a16:creationId xmlns:a16="http://schemas.microsoft.com/office/drawing/2014/main" id="{E57F7616-612C-75DB-D77B-B4F1B71C8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602" y="1637576"/>
            <a:ext cx="6097255" cy="4649274"/>
          </a:xfrm>
          <a:prstGeom prst="rect">
            <a:avLst/>
          </a:prstGeom>
        </p:spPr>
      </p:pic>
      <p:sp>
        <p:nvSpPr>
          <p:cNvPr id="11" name="TextBox 10">
            <a:extLst>
              <a:ext uri="{FF2B5EF4-FFF2-40B4-BE49-F238E27FC236}">
                <a16:creationId xmlns:a16="http://schemas.microsoft.com/office/drawing/2014/main" id="{61326B61-5285-6DD3-5576-C70F9F2A42A2}"/>
              </a:ext>
            </a:extLst>
          </p:cNvPr>
          <p:cNvSpPr txBox="1"/>
          <p:nvPr/>
        </p:nvSpPr>
        <p:spPr>
          <a:xfrm>
            <a:off x="244467" y="1939848"/>
            <a:ext cx="5504135" cy="3754874"/>
          </a:xfrm>
          <a:prstGeom prst="rect">
            <a:avLst/>
          </a:prstGeom>
          <a:noFill/>
        </p:spPr>
        <p:txBody>
          <a:bodyPr wrap="none" lIns="0" tIns="0" rIns="0" bIns="0" rtlCol="0">
            <a:spAutoFit/>
          </a:bodyPr>
          <a:lstStyle/>
          <a:p>
            <a:r>
              <a:rPr lang="en-GB" sz="1800" dirty="0">
                <a:solidFill>
                  <a:srgbClr val="0F5573"/>
                </a:solidFill>
                <a:effectLst/>
                <a:latin typeface="Times New Roman" panose="02020603050405020304" pitchFamily="18" charset="0"/>
                <a:ea typeface="Calibri" panose="020F0502020204030204" pitchFamily="34" charset="0"/>
              </a:rPr>
              <a:t>The below shows Galway City in Yellow with the different </a:t>
            </a:r>
          </a:p>
          <a:p>
            <a:r>
              <a:rPr lang="en-GB" sz="1800" dirty="0">
                <a:solidFill>
                  <a:srgbClr val="0F5573"/>
                </a:solidFill>
                <a:effectLst/>
                <a:latin typeface="Times New Roman" panose="02020603050405020304" pitchFamily="18" charset="0"/>
                <a:ea typeface="Calibri" panose="020F0502020204030204" pitchFamily="34" charset="0"/>
              </a:rPr>
              <a:t>charge points spread across the city.</a:t>
            </a:r>
            <a:r>
              <a:rPr lang="en-GB" sz="1800" dirty="0">
                <a:solidFill>
                  <a:srgbClr val="000000"/>
                </a:solidFill>
                <a:effectLst/>
                <a:latin typeface="Times New Roman" panose="02020603050405020304" pitchFamily="18" charset="0"/>
                <a:ea typeface="Calibri" panose="020F0502020204030204" pitchFamily="34" charset="0"/>
              </a:rPr>
              <a:t> </a:t>
            </a:r>
          </a:p>
          <a:p>
            <a:r>
              <a:rPr lang="en-GB" sz="1800" dirty="0">
                <a:solidFill>
                  <a:srgbClr val="333F50"/>
                </a:solidFill>
                <a:effectLst/>
                <a:latin typeface="Times New Roman" panose="02020603050405020304" pitchFamily="18" charset="0"/>
                <a:ea typeface="Calibri" panose="020F0502020204030204" pitchFamily="34" charset="0"/>
              </a:rPr>
              <a:t>It is based on available data.</a:t>
            </a:r>
            <a:endParaRPr lang="en-IE"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Times New Roman" panose="02020603050405020304" pitchFamily="18"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3kW                4     (Green)</a:t>
            </a:r>
            <a:endParaRPr lang="en-IE"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7kW                4      (Blue)</a:t>
            </a:r>
            <a:endParaRPr lang="en-IE"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11kW              0</a:t>
            </a:r>
            <a:endParaRPr lang="en-IE"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22kW            21      (Orange)</a:t>
            </a:r>
            <a:endParaRPr lang="en-IE"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50kW              8      (Purple)</a:t>
            </a:r>
            <a:endParaRPr lang="en-IE" dirty="0">
              <a:effectLst/>
              <a:latin typeface="Calibri" panose="020F0502020204030204" pitchFamily="34" charset="0"/>
              <a:ea typeface="Calibri" panose="020F0502020204030204" pitchFamily="34" charset="0"/>
            </a:endParaRPr>
          </a:p>
          <a:p>
            <a:pPr lvl="2"/>
            <a:r>
              <a:rPr lang="en-GB" dirty="0">
                <a:solidFill>
                  <a:srgbClr val="0F5573"/>
                </a:solidFill>
                <a:effectLst/>
                <a:latin typeface="Times New Roman" panose="02020603050405020304" pitchFamily="18" charset="0"/>
                <a:ea typeface="Calibri" panose="020F0502020204030204" pitchFamily="34" charset="0"/>
              </a:rPr>
              <a:t>100kW            0</a:t>
            </a:r>
            <a:endParaRPr lang="en-IE" dirty="0">
              <a:effectLst/>
              <a:latin typeface="Calibri" panose="020F0502020204030204" pitchFamily="34" charset="0"/>
              <a:ea typeface="Calibri" panose="020F0502020204030204" pitchFamily="34" charset="0"/>
            </a:endParaRPr>
          </a:p>
          <a:p>
            <a:pPr lvl="2"/>
            <a:r>
              <a:rPr lang="en-GB" u="sng" dirty="0">
                <a:solidFill>
                  <a:srgbClr val="0F5573"/>
                </a:solidFill>
                <a:effectLst/>
                <a:latin typeface="Times New Roman" panose="02020603050405020304" pitchFamily="18" charset="0"/>
                <a:ea typeface="Calibri" panose="020F0502020204030204" pitchFamily="34" charset="0"/>
              </a:rPr>
              <a:t>150kW            0</a:t>
            </a:r>
            <a:endParaRPr lang="en-IE" dirty="0">
              <a:effectLst/>
              <a:latin typeface="Calibri" panose="020F0502020204030204" pitchFamily="34" charset="0"/>
              <a:ea typeface="Calibri" panose="020F0502020204030204" pitchFamily="34" charset="0"/>
            </a:endParaRPr>
          </a:p>
          <a:p>
            <a:pPr lvl="2"/>
            <a:r>
              <a:rPr lang="en-GB" b="1" dirty="0">
                <a:solidFill>
                  <a:srgbClr val="0F5573"/>
                </a:solidFill>
                <a:effectLst/>
                <a:latin typeface="Times New Roman" panose="02020603050405020304" pitchFamily="18" charset="0"/>
                <a:ea typeface="Calibri" panose="020F0502020204030204" pitchFamily="34" charset="0"/>
              </a:rPr>
              <a:t>Total             37</a:t>
            </a:r>
            <a:endParaRPr lang="en-IE" dirty="0">
              <a:effectLst/>
              <a:latin typeface="Calibri" panose="020F0502020204030204" pitchFamily="34" charset="0"/>
              <a:ea typeface="Calibri" panose="020F0502020204030204" pitchFamily="34" charset="0"/>
            </a:endParaRPr>
          </a:p>
          <a:p>
            <a:pPr algn="l"/>
            <a:endParaRPr lang="en-IE" sz="2800" dirty="0" err="1"/>
          </a:p>
        </p:txBody>
      </p:sp>
    </p:spTree>
    <p:custDataLst>
      <p:custData r:id="rId1"/>
      <p:custData r:id="rId2"/>
    </p:custDataLst>
    <p:extLst>
      <p:ext uri="{BB962C8B-B14F-4D97-AF65-F5344CB8AC3E}">
        <p14:creationId xmlns:p14="http://schemas.microsoft.com/office/powerpoint/2010/main" val="166794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7C1A-95FD-4EBD-B53E-3B68DA19FF6C}"/>
              </a:ext>
            </a:extLst>
          </p:cNvPr>
          <p:cNvSpPr>
            <a:spLocks noGrp="1"/>
          </p:cNvSpPr>
          <p:nvPr>
            <p:ph type="title"/>
          </p:nvPr>
        </p:nvSpPr>
        <p:spPr>
          <a:xfrm>
            <a:off x="425717" y="571150"/>
            <a:ext cx="9021764" cy="532800"/>
          </a:xfrm>
        </p:spPr>
        <p:txBody>
          <a:bodyPr/>
          <a:lstStyle/>
          <a:p>
            <a:r>
              <a:rPr lang="en-GB" dirty="0"/>
              <a:t>Focus Areas</a:t>
            </a:r>
          </a:p>
        </p:txBody>
      </p:sp>
      <p:sp>
        <p:nvSpPr>
          <p:cNvPr id="3" name="Subtitle 2">
            <a:extLst>
              <a:ext uri="{FF2B5EF4-FFF2-40B4-BE49-F238E27FC236}">
                <a16:creationId xmlns:a16="http://schemas.microsoft.com/office/drawing/2014/main" id="{B1F9C91B-83D8-45A2-81D6-C3C776F5CEA3}"/>
              </a:ext>
            </a:extLst>
          </p:cNvPr>
          <p:cNvSpPr>
            <a:spLocks noGrp="1"/>
          </p:cNvSpPr>
          <p:nvPr>
            <p:ph type="subTitle" idx="1"/>
          </p:nvPr>
        </p:nvSpPr>
        <p:spPr>
          <a:xfrm>
            <a:off x="473142" y="1332028"/>
            <a:ext cx="5322885" cy="246221"/>
          </a:xfrm>
        </p:spPr>
        <p:txBody>
          <a:bodyPr/>
          <a:lstStyle/>
          <a:p>
            <a:r>
              <a:rPr lang="en-GB" dirty="0"/>
              <a:t>Sustainable and Fair</a:t>
            </a:r>
          </a:p>
        </p:txBody>
      </p:sp>
      <p:sp>
        <p:nvSpPr>
          <p:cNvPr id="5" name="Content Placeholder 3">
            <a:extLst>
              <a:ext uri="{FF2B5EF4-FFF2-40B4-BE49-F238E27FC236}">
                <a16:creationId xmlns:a16="http://schemas.microsoft.com/office/drawing/2014/main" id="{429AE5CC-8CAD-DDCC-3768-CE9E777D1268}"/>
              </a:ext>
            </a:extLst>
          </p:cNvPr>
          <p:cNvSpPr txBox="1">
            <a:spLocks/>
          </p:cNvSpPr>
          <p:nvPr/>
        </p:nvSpPr>
        <p:spPr>
          <a:xfrm>
            <a:off x="242372" y="2123853"/>
            <a:ext cx="11490592" cy="1831202"/>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97200" indent="0">
              <a:lnSpc>
                <a:spcPts val="1300"/>
              </a:lnSpc>
              <a:spcAft>
                <a:spcPts val="800"/>
              </a:spcAft>
              <a:buFont typeface="Arial" panose="020B0604020202020204" pitchFamily="34" charset="0"/>
              <a:buNone/>
            </a:pP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Create a Policy that:</a:t>
            </a:r>
          </a:p>
          <a:p>
            <a:pPr marL="97200" indent="0">
              <a:lnSpc>
                <a:spcPts val="1300"/>
              </a:lnSpc>
              <a:spcAft>
                <a:spcPts val="800"/>
              </a:spcAft>
              <a:buFont typeface="Arial" panose="020B0604020202020204" pitchFamily="34" charset="0"/>
              <a:buNone/>
            </a:pPr>
            <a:endParaRPr lang="en-GB" sz="1000" dirty="0">
              <a:solidFill>
                <a:srgbClr val="000000"/>
              </a:solidFill>
              <a:latin typeface="Arial" panose="020B0604020202020204" pitchFamily="34" charset="0"/>
              <a:ea typeface="SimSun" panose="02010600030101010101" pitchFamily="2" charset="-122"/>
              <a:cs typeface="Arial" panose="020B0604020202020204" pitchFamily="34" charset="0"/>
            </a:endParaRPr>
          </a:p>
          <a:p>
            <a:pPr marL="457200" lvl="1" indent="0">
              <a:lnSpc>
                <a:spcPts val="1300"/>
              </a:lnSpc>
              <a:spcAft>
                <a:spcPts val="800"/>
              </a:spcAft>
              <a:buNone/>
            </a:pPr>
            <a:r>
              <a:rPr lang="en-GB" sz="2000" b="1" dirty="0">
                <a:solidFill>
                  <a:srgbClr val="000000"/>
                </a:solidFill>
                <a:latin typeface="Arial" panose="020B0604020202020204" pitchFamily="34" charset="0"/>
                <a:ea typeface="SimSun" panose="02010600030101010101" pitchFamily="2" charset="-122"/>
                <a:cs typeface="Arial" panose="020B0604020202020204" pitchFamily="34" charset="0"/>
              </a:rPr>
              <a:t>Task A: </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Facilitates the uptake of Electric Vehicles by people that do not have off-road charging</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57200" lvl="1" indent="0">
              <a:lnSpc>
                <a:spcPts val="1300"/>
              </a:lnSpc>
              <a:spcAft>
                <a:spcPts val="800"/>
              </a:spcAft>
              <a:buNone/>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ts val="1300"/>
              </a:lnSpc>
              <a:spcAft>
                <a:spcPts val="800"/>
              </a:spcAft>
              <a:buNone/>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Task B: </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Promotes a sustainable and equitable approach to EV charging</a:t>
            </a:r>
          </a:p>
          <a:p>
            <a:pPr marL="457200" lvl="1" indent="0">
              <a:lnSpc>
                <a:spcPts val="1300"/>
              </a:lnSpc>
              <a:spcAft>
                <a:spcPts val="800"/>
              </a:spcAft>
              <a:buNone/>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ts val="1300"/>
              </a:lnSpc>
              <a:spcAft>
                <a:spcPts val="800"/>
              </a:spcAft>
              <a:buNone/>
            </a:pPr>
            <a:r>
              <a:rPr lang="en-GB" sz="2000" b="1" dirty="0">
                <a:solidFill>
                  <a:srgbClr val="000000"/>
                </a:solidFill>
                <a:latin typeface="Arial" panose="020B0604020202020204" pitchFamily="34" charset="0"/>
                <a:ea typeface="SimSun" panose="02010600030101010101" pitchFamily="2" charset="-122"/>
                <a:cs typeface="Arial" panose="020B0604020202020204" pitchFamily="34" charset="0"/>
              </a:rPr>
              <a:t>Task C: </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Supports the Local and National ambitions for EV and Mobility .</a:t>
            </a:r>
          </a:p>
          <a:p>
            <a:pPr marL="457200" lvl="1" indent="0">
              <a:lnSpc>
                <a:spcPts val="1300"/>
              </a:lnSpc>
              <a:spcAft>
                <a:spcPts val="800"/>
              </a:spcAft>
              <a:buNone/>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lvl="1" indent="0">
              <a:lnSpc>
                <a:spcPts val="1300"/>
              </a:lnSpc>
              <a:spcAft>
                <a:spcPts val="800"/>
              </a:spcAft>
              <a:buNone/>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Task D: </a:t>
            </a: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Considers the implications in terms of engagement with the market</a:t>
            </a:r>
          </a:p>
        </p:txBody>
      </p:sp>
    </p:spTree>
    <p:custDataLst>
      <p:custData r:id="rId1"/>
      <p:custData r:id="rId2"/>
    </p:custDataLst>
    <p:extLst>
      <p:ext uri="{BB962C8B-B14F-4D97-AF65-F5344CB8AC3E}">
        <p14:creationId xmlns:p14="http://schemas.microsoft.com/office/powerpoint/2010/main" val="191224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C3A0AE-1502-42AD-823F-273099306265}"/>
              </a:ext>
            </a:extLst>
          </p:cNvPr>
          <p:cNvSpPr>
            <a:spLocks noGrp="1"/>
          </p:cNvSpPr>
          <p:nvPr>
            <p:ph type="subTitle" idx="1"/>
          </p:nvPr>
        </p:nvSpPr>
        <p:spPr>
          <a:xfrm>
            <a:off x="696911" y="1183249"/>
            <a:ext cx="10169607" cy="136989"/>
          </a:xfrm>
        </p:spPr>
        <p:txBody>
          <a:bodyPr/>
          <a:lstStyle/>
          <a:p>
            <a:r>
              <a:rPr lang="en-GB" dirty="0"/>
              <a:t>Activities</a:t>
            </a:r>
          </a:p>
        </p:txBody>
      </p:sp>
      <p:sp>
        <p:nvSpPr>
          <p:cNvPr id="4" name="Content Placeholder 3">
            <a:extLst>
              <a:ext uri="{FF2B5EF4-FFF2-40B4-BE49-F238E27FC236}">
                <a16:creationId xmlns:a16="http://schemas.microsoft.com/office/drawing/2014/main" id="{A81A3328-854E-4CF8-A2A5-77A5C3224402}"/>
              </a:ext>
            </a:extLst>
          </p:cNvPr>
          <p:cNvSpPr>
            <a:spLocks noGrp="1"/>
          </p:cNvSpPr>
          <p:nvPr>
            <p:ph sz="quarter" idx="16"/>
          </p:nvPr>
        </p:nvSpPr>
        <p:spPr>
          <a:xfrm>
            <a:off x="658811" y="1853038"/>
            <a:ext cx="10771189" cy="4678391"/>
          </a:xfrm>
        </p:spPr>
        <p:txBody>
          <a:bodyPr vert="horz" lIns="0" tIns="0" rIns="0" bIns="0" numCol="3" spcCol="216000" rtlCol="0" anchor="t">
            <a:noAutofit/>
          </a:bodyPr>
          <a:lstStyle/>
          <a:p>
            <a:pPr marL="0" indent="0">
              <a:buNone/>
            </a:pPr>
            <a:r>
              <a:rPr lang="en-GB" sz="1800" dirty="0">
                <a:solidFill>
                  <a:srgbClr val="FF0000"/>
                </a:solidFill>
                <a:cs typeface="Arial" panose="020B0604020202020204" pitchFamily="34" charset="0"/>
              </a:rPr>
              <a:t>Situation </a:t>
            </a:r>
            <a:r>
              <a:rPr lang="en-GB" sz="1800" dirty="0" err="1">
                <a:solidFill>
                  <a:srgbClr val="FF0000"/>
                </a:solidFill>
                <a:cs typeface="Arial" panose="020B0604020202020204" pitchFamily="34" charset="0"/>
              </a:rPr>
              <a:t>ReCap</a:t>
            </a:r>
            <a:r>
              <a:rPr lang="en-GB" sz="1800" dirty="0">
                <a:solidFill>
                  <a:srgbClr val="FF0000"/>
                </a:solidFill>
                <a:cs typeface="Arial" panose="020B0604020202020204" pitchFamily="34" charset="0"/>
              </a:rPr>
              <a:t> </a:t>
            </a:r>
            <a:endParaRPr lang="en-GB" sz="1100" dirty="0">
              <a:latin typeface="Arial" panose="020B0604020202020204" pitchFamily="34" charset="0"/>
              <a:cs typeface="Arial" panose="020B0604020202020204" pitchFamily="34" charset="0"/>
            </a:endParaRPr>
          </a:p>
          <a:p>
            <a:r>
              <a:rPr lang="en-GB" sz="1100" dirty="0">
                <a:latin typeface="Arial"/>
                <a:cs typeface="Arial"/>
              </a:rPr>
              <a:t>80% of all charging will be done by Home charging via houses with their own charge points. This focus here is to support all those residents that do not have this facility available to them</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Evolving EU and National Strategies Policy linked to Galway’s activities and plans</a:t>
            </a:r>
          </a:p>
          <a:p>
            <a:r>
              <a:rPr lang="en-GB" sz="1100" dirty="0">
                <a:latin typeface="Arial" panose="020B0604020202020204" pitchFamily="34" charset="0"/>
                <a:cs typeface="Arial" panose="020B0604020202020204" pitchFamily="34" charset="0"/>
              </a:rPr>
              <a:t>Review of Policy context in 3 other Cities to inform the work.</a:t>
            </a:r>
          </a:p>
          <a:p>
            <a:pPr marL="0" indent="0">
              <a:buNone/>
            </a:pPr>
            <a:endParaRPr lang="en-GB" sz="9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pPr marL="0" indent="0">
              <a:buNone/>
            </a:pPr>
            <a:r>
              <a:rPr lang="en-GB" sz="1800" dirty="0">
                <a:solidFill>
                  <a:srgbClr val="FF0000"/>
                </a:solidFill>
                <a:cs typeface="Arial" panose="020B0604020202020204" pitchFamily="34" charset="0"/>
              </a:rPr>
              <a:t>Considerations </a:t>
            </a:r>
          </a:p>
          <a:p>
            <a:pPr marL="0" indent="0">
              <a:buNone/>
            </a:pPr>
            <a:r>
              <a:rPr lang="en-GB" sz="1100" dirty="0">
                <a:latin typeface="Arial"/>
                <a:cs typeface="Arial"/>
              </a:rPr>
              <a:t>Installation a Charge Point on a parking bay (for Terraced Housing) has an implication on the utilisation of parking space</a:t>
            </a:r>
          </a:p>
          <a:p>
            <a:pPr marL="0" indent="0">
              <a:buNone/>
            </a:pPr>
            <a:r>
              <a:rPr lang="en-GB" sz="1100" dirty="0">
                <a:latin typeface="Arial"/>
                <a:cs typeface="Arial"/>
              </a:rPr>
              <a:t>Communal charge points and availability and impact on users in the short/medium term .</a:t>
            </a:r>
          </a:p>
          <a:p>
            <a:pPr marL="0" indent="0">
              <a:buNone/>
            </a:pPr>
            <a:r>
              <a:rPr lang="en-GB" sz="1100" dirty="0">
                <a:latin typeface="Arial"/>
                <a:cs typeface="Arial"/>
              </a:rPr>
              <a:t>Utilisation of Street Lights requires Public lighting cabling to be suitable, clarity on provision of power to a 3</a:t>
            </a:r>
            <a:r>
              <a:rPr lang="en-GB" sz="1100" baseline="30000" dirty="0">
                <a:latin typeface="Arial"/>
                <a:cs typeface="Arial"/>
              </a:rPr>
              <a:t>rd</a:t>
            </a:r>
            <a:r>
              <a:rPr lang="en-GB" sz="1100" dirty="0">
                <a:latin typeface="Arial"/>
                <a:cs typeface="Arial"/>
              </a:rPr>
              <a:t> party and location of light in relation to the kerbside.</a:t>
            </a:r>
          </a:p>
          <a:p>
            <a:pPr marL="0" indent="0">
              <a:buNone/>
            </a:pPr>
            <a:r>
              <a:rPr lang="en-GB" sz="1100" dirty="0">
                <a:latin typeface="Arial"/>
                <a:cs typeface="Arial"/>
              </a:rPr>
              <a:t>Charging via cabling from houses across the footpath under a safety map has a safety impact, both in terms of cables on a footpath/ Standards going from Public to Private</a:t>
            </a:r>
          </a:p>
          <a:p>
            <a:pPr marL="0" indent="0">
              <a:buNone/>
            </a:pPr>
            <a:r>
              <a:rPr lang="en-GB" sz="1100" dirty="0">
                <a:latin typeface="Arial"/>
                <a:cs typeface="Arial"/>
              </a:rPr>
              <a:t>Apartment buildings look to follow the EU directive in terms of 10% minimum availability</a:t>
            </a:r>
          </a:p>
          <a:p>
            <a:pPr marL="0" indent="0">
              <a:buNone/>
            </a:pPr>
            <a:endParaRPr lang="en-GB" sz="1100" dirty="0">
              <a:latin typeface="Arial"/>
              <a:cs typeface="Arial"/>
            </a:endParaRPr>
          </a:p>
          <a:p>
            <a:pPr marL="0" indent="0">
              <a:buNone/>
            </a:pPr>
            <a:endParaRPr lang="en-GB" sz="1100" dirty="0">
              <a:latin typeface="Arial"/>
              <a:cs typeface="Arial"/>
            </a:endParaRPr>
          </a:p>
          <a:p>
            <a:pPr marL="0" indent="0">
              <a:buNone/>
            </a:pPr>
            <a:endParaRPr lang="en-GB" sz="1100" dirty="0">
              <a:latin typeface="Arial"/>
              <a:cs typeface="Arial"/>
            </a:endParaRPr>
          </a:p>
          <a:p>
            <a:pPr marL="0" indent="0">
              <a:buNone/>
            </a:pPr>
            <a:endParaRPr lang="en-GB" sz="1100" dirty="0">
              <a:latin typeface="Arial"/>
              <a:cs typeface="Arial"/>
            </a:endParaRPr>
          </a:p>
          <a:p>
            <a:pPr marL="0" indent="0">
              <a:buNone/>
            </a:pPr>
            <a:endParaRPr lang="en-GB" sz="900" dirty="0">
              <a:latin typeface="Arial"/>
              <a:cs typeface="Arial"/>
            </a:endParaRPr>
          </a:p>
          <a:p>
            <a:pPr marL="0" indent="0">
              <a:buNone/>
            </a:pPr>
            <a:r>
              <a:rPr lang="en-GB" sz="1800" dirty="0">
                <a:solidFill>
                  <a:srgbClr val="FF0000"/>
                </a:solidFill>
                <a:cs typeface="Arial" panose="020B0604020202020204" pitchFamily="34" charset="0"/>
              </a:rPr>
              <a:t>Approach</a:t>
            </a:r>
          </a:p>
          <a:p>
            <a:r>
              <a:rPr lang="en-GB" sz="1100" dirty="0">
                <a:latin typeface="Arial" panose="020B0604020202020204" pitchFamily="34" charset="0"/>
                <a:cs typeface="Arial" panose="020B0604020202020204" pitchFamily="34" charset="0"/>
              </a:rPr>
              <a:t>Policy</a:t>
            </a:r>
          </a:p>
          <a:p>
            <a:r>
              <a:rPr lang="en-GB" sz="1100" dirty="0">
                <a:latin typeface="Arial" panose="020B0604020202020204" pitchFamily="34" charset="0"/>
                <a:cs typeface="Arial" panose="020B0604020202020204" pitchFamily="34" charset="0"/>
              </a:rPr>
              <a:t>Considerations for Next Steps</a:t>
            </a:r>
          </a:p>
        </p:txBody>
      </p:sp>
      <p:sp>
        <p:nvSpPr>
          <p:cNvPr id="5" name="Title 1">
            <a:extLst>
              <a:ext uri="{FF2B5EF4-FFF2-40B4-BE49-F238E27FC236}">
                <a16:creationId xmlns:a16="http://schemas.microsoft.com/office/drawing/2014/main" id="{51A1B13C-28BA-4A1A-AE7F-47CE6C5838A4}"/>
              </a:ext>
            </a:extLst>
          </p:cNvPr>
          <p:cNvSpPr txBox="1">
            <a:spLocks/>
          </p:cNvSpPr>
          <p:nvPr/>
        </p:nvSpPr>
        <p:spPr>
          <a:xfrm>
            <a:off x="554036" y="650449"/>
            <a:ext cx="9021764" cy="5328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Methodology</a:t>
            </a:r>
          </a:p>
        </p:txBody>
      </p:sp>
      <p:sp>
        <p:nvSpPr>
          <p:cNvPr id="2" name="Arrow: Pentagon 1">
            <a:extLst>
              <a:ext uri="{FF2B5EF4-FFF2-40B4-BE49-F238E27FC236}">
                <a16:creationId xmlns:a16="http://schemas.microsoft.com/office/drawing/2014/main" id="{F6BE72E5-3723-E875-515C-1E9CFF1DA04F}"/>
              </a:ext>
            </a:extLst>
          </p:cNvPr>
          <p:cNvSpPr/>
          <p:nvPr/>
        </p:nvSpPr>
        <p:spPr>
          <a:xfrm>
            <a:off x="443523" y="5475382"/>
            <a:ext cx="3386282" cy="1056046"/>
          </a:xfrm>
          <a:prstGeom prst="homePlate">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Establish the Policy foundation based on EU/National activities</a:t>
            </a:r>
            <a:endParaRPr lang="en-GB" sz="1400" dirty="0"/>
          </a:p>
        </p:txBody>
      </p:sp>
      <p:sp>
        <p:nvSpPr>
          <p:cNvPr id="6" name="Arrow: Pentagon 5">
            <a:extLst>
              <a:ext uri="{FF2B5EF4-FFF2-40B4-BE49-F238E27FC236}">
                <a16:creationId xmlns:a16="http://schemas.microsoft.com/office/drawing/2014/main" id="{20791B51-929E-6C89-103D-BD2539F1C9D2}"/>
              </a:ext>
            </a:extLst>
          </p:cNvPr>
          <p:cNvSpPr/>
          <p:nvPr/>
        </p:nvSpPr>
        <p:spPr>
          <a:xfrm>
            <a:off x="4221135" y="5475381"/>
            <a:ext cx="3386282" cy="1056047"/>
          </a:xfrm>
          <a:prstGeom prst="homePlate">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Understand the challenges to support the 20% in a sustainable and fair approach</a:t>
            </a:r>
            <a:endParaRPr lang="en-GB" sz="1400" dirty="0"/>
          </a:p>
        </p:txBody>
      </p:sp>
      <p:sp>
        <p:nvSpPr>
          <p:cNvPr id="7" name="Arrow: Pentagon 6">
            <a:extLst>
              <a:ext uri="{FF2B5EF4-FFF2-40B4-BE49-F238E27FC236}">
                <a16:creationId xmlns:a16="http://schemas.microsoft.com/office/drawing/2014/main" id="{FCD2A741-3565-4C7E-2009-C6FB36543F00}"/>
              </a:ext>
            </a:extLst>
          </p:cNvPr>
          <p:cNvSpPr/>
          <p:nvPr/>
        </p:nvSpPr>
        <p:spPr>
          <a:xfrm>
            <a:off x="7998747" y="5475381"/>
            <a:ext cx="3386282" cy="1056048"/>
          </a:xfrm>
          <a:prstGeom prst="homePlate">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Develop the Policy and Next Steps </a:t>
            </a:r>
            <a:endParaRPr lang="en-GB" sz="1400" dirty="0"/>
          </a:p>
        </p:txBody>
      </p:sp>
    </p:spTree>
    <p:extLst>
      <p:ext uri="{BB962C8B-B14F-4D97-AF65-F5344CB8AC3E}">
        <p14:creationId xmlns:p14="http://schemas.microsoft.com/office/powerpoint/2010/main" val="247034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lth and safety row as electric car owner trails cables 30ft along  pavement - YorkshireLive">
            <a:extLst>
              <a:ext uri="{FF2B5EF4-FFF2-40B4-BE49-F238E27FC236}">
                <a16:creationId xmlns:a16="http://schemas.microsoft.com/office/drawing/2014/main" id="{220CDFAC-5C58-BE46-6F62-211FC42E6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31" y="1027926"/>
            <a:ext cx="2857500" cy="19672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D600F64-277F-7FD5-2F54-E81350ED28A9}"/>
              </a:ext>
            </a:extLst>
          </p:cNvPr>
          <p:cNvSpPr txBox="1">
            <a:spLocks/>
          </p:cNvSpPr>
          <p:nvPr/>
        </p:nvSpPr>
        <p:spPr>
          <a:xfrm>
            <a:off x="84098" y="140676"/>
            <a:ext cx="9021764" cy="5328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Challenges/Considerations</a:t>
            </a:r>
          </a:p>
        </p:txBody>
      </p:sp>
      <p:sp>
        <p:nvSpPr>
          <p:cNvPr id="6" name="Subtitle 2">
            <a:extLst>
              <a:ext uri="{FF2B5EF4-FFF2-40B4-BE49-F238E27FC236}">
                <a16:creationId xmlns:a16="http://schemas.microsoft.com/office/drawing/2014/main" id="{2B250D52-F11B-5F57-216B-61FB5AF1F849}"/>
              </a:ext>
            </a:extLst>
          </p:cNvPr>
          <p:cNvSpPr>
            <a:spLocks noGrp="1"/>
          </p:cNvSpPr>
          <p:nvPr>
            <p:ph type="subTitle" idx="1"/>
          </p:nvPr>
        </p:nvSpPr>
        <p:spPr>
          <a:xfrm>
            <a:off x="9276109" y="1574337"/>
            <a:ext cx="5964314" cy="246221"/>
          </a:xfrm>
        </p:spPr>
        <p:txBody>
          <a:bodyPr/>
          <a:lstStyle/>
          <a:p>
            <a:r>
              <a:rPr lang="en-GB" dirty="0"/>
              <a:t>Practical Challenges</a:t>
            </a:r>
          </a:p>
        </p:txBody>
      </p:sp>
      <p:sp>
        <p:nvSpPr>
          <p:cNvPr id="7" name="Subtitle 2">
            <a:extLst>
              <a:ext uri="{FF2B5EF4-FFF2-40B4-BE49-F238E27FC236}">
                <a16:creationId xmlns:a16="http://schemas.microsoft.com/office/drawing/2014/main" id="{5EF64F51-C5DC-97B0-72E3-CDBEDD6CE980}"/>
              </a:ext>
            </a:extLst>
          </p:cNvPr>
          <p:cNvSpPr txBox="1">
            <a:spLocks/>
          </p:cNvSpPr>
          <p:nvPr/>
        </p:nvSpPr>
        <p:spPr>
          <a:xfrm>
            <a:off x="866004" y="3088995"/>
            <a:ext cx="2071754" cy="24622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Cabling Challenges</a:t>
            </a:r>
          </a:p>
        </p:txBody>
      </p:sp>
      <p:pic>
        <p:nvPicPr>
          <p:cNvPr id="1028" name="Picture 4" descr="Electric Charging Points">
            <a:extLst>
              <a:ext uri="{FF2B5EF4-FFF2-40B4-BE49-F238E27FC236}">
                <a16:creationId xmlns:a16="http://schemas.microsoft.com/office/drawing/2014/main" id="{7DC7F099-28A6-B214-2CAB-D9591DDFA8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89" y="399078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C800C42-806E-CA34-8976-5C2352713C9B}"/>
              </a:ext>
            </a:extLst>
          </p:cNvPr>
          <p:cNvSpPr txBox="1">
            <a:spLocks/>
          </p:cNvSpPr>
          <p:nvPr/>
        </p:nvSpPr>
        <p:spPr>
          <a:xfrm>
            <a:off x="866004" y="5700884"/>
            <a:ext cx="2071754" cy="24622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Parking Bay Use</a:t>
            </a:r>
          </a:p>
        </p:txBody>
      </p:sp>
      <p:pic>
        <p:nvPicPr>
          <p:cNvPr id="1030" name="Picture 6" descr="FOTW #1220, January 10, 2022: In Model Year 2021 the Electric Vehicle with  the Longest Range Reached 405 Miles on a Single Charge | Department of  Energy">
            <a:extLst>
              <a:ext uri="{FF2B5EF4-FFF2-40B4-BE49-F238E27FC236}">
                <a16:creationId xmlns:a16="http://schemas.microsoft.com/office/drawing/2014/main" id="{C4D40020-3D32-A4E4-9DF8-BA6F9776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927" y="983858"/>
            <a:ext cx="3424177" cy="2061069"/>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66EBCE81-B84E-0AF9-E6E6-E8E95131B497}"/>
              </a:ext>
            </a:extLst>
          </p:cNvPr>
          <p:cNvSpPr txBox="1">
            <a:spLocks/>
          </p:cNvSpPr>
          <p:nvPr/>
        </p:nvSpPr>
        <p:spPr>
          <a:xfrm>
            <a:off x="4594979" y="3088995"/>
            <a:ext cx="2830389" cy="34000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Range Anxiety Reality Check</a:t>
            </a:r>
          </a:p>
        </p:txBody>
      </p:sp>
      <p:pic>
        <p:nvPicPr>
          <p:cNvPr id="1032" name="Picture 8" descr="The Biggest Challenges Facing EV Charging Networks Today | by Joe Thomas |  Predict | Medium">
            <a:extLst>
              <a:ext uri="{FF2B5EF4-FFF2-40B4-BE49-F238E27FC236}">
                <a16:creationId xmlns:a16="http://schemas.microsoft.com/office/drawing/2014/main" id="{4176A583-6D94-9D1E-F5C9-FD739F697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3927" y="3990783"/>
            <a:ext cx="3424176" cy="1571625"/>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F7B3034D-B5F7-1742-F8CF-83F0C6FE32BC}"/>
              </a:ext>
            </a:extLst>
          </p:cNvPr>
          <p:cNvSpPr txBox="1">
            <a:spLocks/>
          </p:cNvSpPr>
          <p:nvPr/>
        </p:nvSpPr>
        <p:spPr>
          <a:xfrm>
            <a:off x="4594979" y="5627921"/>
            <a:ext cx="2071754" cy="24622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Equitable Pricing</a:t>
            </a:r>
          </a:p>
        </p:txBody>
      </p:sp>
      <p:pic>
        <p:nvPicPr>
          <p:cNvPr id="1034" name="Picture 10" descr="EU officially bans new combustion vehicles from 2035 onward">
            <a:extLst>
              <a:ext uri="{FF2B5EF4-FFF2-40B4-BE49-F238E27FC236}">
                <a16:creationId xmlns:a16="http://schemas.microsoft.com/office/drawing/2014/main" id="{703EC9B4-60DD-C930-6B59-B8E49D1AAD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8103" y="903383"/>
            <a:ext cx="4210766" cy="2324559"/>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15FA32B9-68C7-44D6-F5E4-16DBAD3CC904}"/>
              </a:ext>
            </a:extLst>
          </p:cNvPr>
          <p:cNvSpPr txBox="1">
            <a:spLocks/>
          </p:cNvSpPr>
          <p:nvPr/>
        </p:nvSpPr>
        <p:spPr>
          <a:xfrm>
            <a:off x="8041422" y="3057939"/>
            <a:ext cx="2830389" cy="34000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2035 Ban on New ICE</a:t>
            </a:r>
          </a:p>
        </p:txBody>
      </p:sp>
      <p:pic>
        <p:nvPicPr>
          <p:cNvPr id="1036" name="Picture 12" descr="As EV Sales Take Off Will A Faulty Energy Infrastructure Short-Circuit  Demand? - Forbes Wheels">
            <a:extLst>
              <a:ext uri="{FF2B5EF4-FFF2-40B4-BE49-F238E27FC236}">
                <a16:creationId xmlns:a16="http://schemas.microsoft.com/office/drawing/2014/main" id="{D4906CF6-7FEF-9B18-73EF-E7E28DAB48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1422" y="3943085"/>
            <a:ext cx="3308568" cy="1552575"/>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DB593ECD-35FA-1D68-EF2E-048D23AD0D69}"/>
              </a:ext>
            </a:extLst>
          </p:cNvPr>
          <p:cNvSpPr txBox="1">
            <a:spLocks/>
          </p:cNvSpPr>
          <p:nvPr/>
        </p:nvSpPr>
        <p:spPr>
          <a:xfrm>
            <a:off x="8041422" y="5627921"/>
            <a:ext cx="2071754" cy="24622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dirty="0"/>
              <a:t>Energy Availability</a:t>
            </a:r>
          </a:p>
        </p:txBody>
      </p:sp>
    </p:spTree>
    <p:custDataLst>
      <p:custData r:id="rId1"/>
      <p:custData r:id="rId2"/>
    </p:custDataLst>
    <p:extLst>
      <p:ext uri="{BB962C8B-B14F-4D97-AF65-F5344CB8AC3E}">
        <p14:creationId xmlns:p14="http://schemas.microsoft.com/office/powerpoint/2010/main" val="1736463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lideNumber"/>
</p:tagLst>
</file>

<file path=ppt/theme/theme1.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7D4196"/>
    </a:custClr>
    <a:custClr name="Chart 3">
      <a:srgbClr val="005AAA"/>
    </a:custClr>
    <a:custClr name="Chart 4">
      <a:srgbClr val="32A4A0"/>
    </a:custClr>
    <a:custClr name="Chart 5">
      <a:srgbClr val="C83C96"/>
    </a:custClr>
    <a:custClr name="Chart 6">
      <a:srgbClr val="4BA046"/>
    </a:custClr>
    <a:custClr name="Chart 7">
      <a:srgbClr val="1E9B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rup PPT template">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Custom 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47172188864448","enableDocumentContentUpdater":false,"version":"2.0"}]]></TemplafySlideTemplateConfiguration>
</file>

<file path=customXml/item10.xml><?xml version="1.0" encoding="utf-8"?>
<TemplafyTemplateConfiguration><![CDATA[{"elementsMetadata":[],"transformationConfigurations":[{"propertyName":"PPStyles","propertyValue":"","disableUpdates":false,"type":"customDocumentProperty"},{"colorTheme":"{{DataSources.ColorThemes[\"Arup\"].ColorTheme}}","originalColorThemeXml":"<a:clrScheme name=\"Brugerdefineret 6\" xmlns:a=\"http://schemas.openxmlformats.org/drawingml/2006/main\"><a:dk1><a:srgbClr val=\"000000\" /></a:dk1><a:lt1><a:srgbClr val=\"FFFFFF\" /></a:lt1><a:dk2><a:srgbClr val=\"E61E28\" /></a:dk2><a:lt2><a:srgbClr val=\"FFFFFF\" /></a:lt2><a:accent1><a:srgbClr val=\"E61E28\" /></a:accent1><a:accent2><a:srgbClr val=\"7D4196\" /></a:accent2><a:accent3><a:srgbClr val=\"005AAA\" /></a:accent3><a:accent4><a:srgbClr val=\"32A4A0\" /></a:accent4><a:accent5><a:srgbClr val=\"C83C96\" /></a:accent5><a:accent6><a:srgbClr val=\"4BA046\" /></a:accent6><a:hlink><a:srgbClr val=\"606062\" /></a:hlink><a:folHlink><a:srgbClr val=\"C9C9CA\" /></a:folHlink></a:clrScheme>","disableUpdates":false,"type":"colorTheme"}],"templateName":"Blank","templateDescription":"","enableDocumentContentUpdater":false,"version":"2.0"}]]></TemplafyTemplateConfiguration>
</file>

<file path=customXml/item11.xml><?xml version="1.0" encoding="utf-8"?>
<TemplafySlideTemplateConfiguration><![CDATA[{"slideVersion":1,"isValidatorEnabled":false,"isLocked":false,"elementsMetadata":[],"slideId":"637595972118096191","enableDocumentContentUpdater":false,"version":"2.0"}]]></TemplafySlideTemplateConfiguration>
</file>

<file path=customXml/item12.xml><?xml version="1.0" encoding="utf-8"?>
<TemplafySlideTemplateConfiguration><![CDATA[{"slideVersion":1,"isValidatorEnabled":false,"isLocked":false,"elementsMetadata":[],"slideId":"638047172188887756","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FormConfiguration><![CDATA[{"formFields":[],"formDataEntries":[]}]]></TemplafyFormConfiguration>
</file>

<file path=customXml/item15.xml><?xml version="1.0" encoding="utf-8"?>
<TemplafySlideTemplateConfiguration><![CDATA[{"slideVersion":1,"isValidatorEnabled":false,"isLocked":false,"elementsMetadata":[],"slideId":"638047172188838935","enableDocumentContentUpdater":false,"version":"2.0"}]]></TemplafySlideTemplateConfiguration>
</file>

<file path=customXml/item16.xml><?xml version="1.0" encoding="utf-8"?>
<TemplafySlideTemplateConfiguration><![CDATA[{"slideVersion":1,"isValidatorEnabled":false,"isLocked":false,"elementsMetadata":[],"slideId":"638047172188856893","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4a53a7-4f93-48a9-b9b1-4fd57c2de3ef">
      <Terms xmlns="http://schemas.microsoft.com/office/infopath/2007/PartnerControls"/>
    </lcf76f155ced4ddcb4097134ff3c332f>
    <TaxCatchAll xmlns="8bf2fbee-7aef-4bd1-9751-1e759a118f53" xsi:nil="true"/>
  </documentManagement>
</p:properties>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8047172188864448","enableDocumentContentUpdater":false,"version":"2.0"}]]></TemplafySlideTemplateConfiguration>
</file>

<file path=customXml/item22.xml><?xml version="1.0" encoding="utf-8"?>
<TemplafySlideTemplateConfiguration><![CDATA[{"slideVersion":1,"isValidatorEnabled":false,"isLocked":false,"elementsMetadata":[],"slideId":"638047172188864448","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638047172188864448","enableDocumentContentUpdater":false,"version":"2.0"}]]></TemplafySlideTemplateConfiguration>
</file>

<file path=customXml/item28.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TemplateConfiguration><![CDATA[{"slideVersion":1,"isValidatorEnabled":false,"isLocked":false,"elementsMetadata":[],"slideId":"638047172188864448","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047172188864448","enableDocumentContentUpdater":false,"version":"2.0"}]]></TemplafySlideTemplate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9604CC86C6539140B2D959422A8AE82B" ma:contentTypeVersion="13" ma:contentTypeDescription="Create a new document." ma:contentTypeScope="" ma:versionID="4d4a873f9c805d9d486c9a53bb14d127">
  <xsd:schema xmlns:xsd="http://www.w3.org/2001/XMLSchema" xmlns:xs="http://www.w3.org/2001/XMLSchema" xmlns:p="http://schemas.microsoft.com/office/2006/metadata/properties" xmlns:ns2="8bf2fbee-7aef-4bd1-9751-1e759a118f53" xmlns:ns3="1e4a53a7-4f93-48a9-b9b1-4fd57c2de3ef" targetNamespace="http://schemas.microsoft.com/office/2006/metadata/properties" ma:root="true" ma:fieldsID="7fc5346adb804bcea027e2a5a3710f34" ns2:_="" ns3:_="">
    <xsd:import namespace="8bf2fbee-7aef-4bd1-9751-1e759a118f53"/>
    <xsd:import namespace="1e4a53a7-4f93-48a9-b9b1-4fd57c2de3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2fbee-7aef-4bd1-9751-1e759a118f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3a571c7-da60-4615-abaf-0c62dd205465}" ma:internalName="TaxCatchAll" ma:showField="CatchAllData" ma:web="8bf2fbee-7aef-4bd1-9751-1e759a118f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4a53a7-4f93-48a9-b9b1-4fd57c2de3e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b50961-8f03-4c53-8700-80121f8803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slideVersion":1,"isValidatorEnabled":false,"isLocked":false,"elementsMetadata":[],"slideId":"638047172188864448","enableDocumentContentUpdater":false,"version":"2.0"}]]></TemplafySlideTemplateConfiguration>
</file>

<file path=customXml/item9.xml><?xml version="1.0" encoding="utf-8"?>
<PpStyles><![CDATA[{"Styles":[{"Base64Png":"data:image/png;base64,iVBORw0KGgoAAAANSUhEUgAAAK0AAAAbCAYAAAAOPA8rAAAAAXNSR0IArs4c6QAAAARnQU1BAACxjwv8YQUAAAAJcEhZcwAAFiUAABYlAUlSJPAAAAVTSURBVHhe7ZtBUuswDIa5IPfgEByBE3AB9uxZs2XLkiU7btCXX1iav65kK3Gaprx+M5rWiRLLsiwrKdzduHHjP+fn5+fw8vJymL5CXDI6N64PndBZ8vT0dHh+fj68v78fEBjTsc34+vqSvqevLEdkdK4F+Bj+nr6aoP329jZ7TOqXh4cHu9f9/b0c+/j4mH2/i/L9/X14fHy0gUA+Pz8POI7zDAYOR7I+stlWwYsJY6cXOSKjs3fge2cMR4KAywabBj4+Mbe/R3/70QWOOd06CQ1RjGXpgsHDcdNX+fSC/BxkbF0ynqVQX6sAP6pfM9ILXE0wJXBdNHBLv1eFGF4kRQlUkY0HbP1KyyejMwx2nuljtT40wyLI6oBEotCsyRIljFJGNHUAz2N5DrgazHBpJWHHLKm1FmJ9SssnozMMbePDlCCVEuz3iM/r66v2KVIy5QlV2ddD9K4t284ZoMFbcZnALbA+peWT0RlCg6zIMAi+7MLXLR3SCDTTKfPUwnSldSWMGD1y7RIy/WV0FuPUnsPMWfR4KJ4+ev3b+dZi4MRTsvPVYIZLK8mWDz1Epr+MziIQMFXArt5HEuk7yrScjSFRXUt1uf9gh4jXOgifG9aBPcxwaSXh+iqorew8iUdWD6ylI2CiYDsHIh54vNqyDgRPWk/qKyP9BX4/ycYYH7/yUnTcrt1VYWyyk5TMNqWoajrXIaDWwzGPsoC7ehOr6GCXgO8hZYLlGC9EJJbGk7fpSWtD+InfzY6F+qENUo4JugjdwHcm5Eh2kHHZni61MxKvSli/RUZvFR1kmKiO5Iwabb8TpiOtDdEtPVMH08/ZJsiqejyMPS0JIsl0fmbMFs06NTiOAfI2iu/JBWfXSCsmozeso+87oyzFmQwSjJF1NkXjKZqrGme3E+m9Xju5wJFL4tnTFEx84lWKwte2yOgN6VS1XgvTC0o4Oy+tjdAAjGrZiGrcJn8i00orAAOH0zRTQeC8Rt2nmL60YjJ6QzredpmUmta5s9EqayIwP1q/c+mj4j6ElWgOJbnFnhO2JwUCmEuF1gPBhOlJKyajN6RTsqZ7biZr3ScNAg4+TyQJA/OCa3i34NdcKu5uUjnLxFXeHrYpTb3lNJzJei0yeqM6rXNzWOs+KTTxdZLDEVpKIGjrUo7/6EnFjUV0rKUCPneQYRUzXFozqEsFOXiK6UgrJqM3qmPnyqJbit1HWmdEg29OwPIPP1GcIcnUgTunj0vDhs9CMwCkOMDDdKQVk9Eb1bFzvafnDnYfaZ2JJQELuHZvlRPlnMlOdv4UbPgsOGiLePTOKxm9IR1+KM480OiPEKXJ2H2kdQaWBiyoMmiT5BzujsUG84AbQWA60orJ6A3p1G8PetkW47tE0I4EbGGufXP1L85ig7mm5Z8ImRmrPqM3pFN+bjaBba3tE+eDwOb7rAoWFvqNfhpnENTeoirHRJLv00X3z5cHmg0gJTBdOLC9zAGnsg6k4WjWi2jq8ISqIKNyn7ATO0djXHz9amjAthYSwHnd5bxFxXNT9EK4rvXmZ3eUiWJJwe/6ek6udTmDwKEIDnYcBMcGtuWmDvoqwdiVaBI58DVo8Om+qE/iLaaMRAtcS6He/GjCKPr7BgOpHQXH41WQ5wgcx/lSu4pgwC2HKNGEUMACO47XZ/UrKc0sKl4GyegA9Mnj8KSVdep+IJkM6ZGxJZLeItE/boJtsJnnFclD5yUq7faEGLpEMEg4Cg6YO0G69U1fZZKcgGr9W7pcF4jinVNxwSLkBQW7YENmbLBfx4NFFmW8HnqPJZLZzjEWjKlOHGgjWI/tvrv7B0hjottNBcgrAAAAAElFTkSuQmCC","Name":"Bullet 28","Paragraph":{"Font":{"Name":"Times New Roman","NameFarEast":"+mn-ea","NameComplexScript":"+mn-cs","Size":28.0,"Bold":false,"Italic":false,"Underline":false,"Color":"Black","SmallCaps":false,"AllCaps":false},"Alignment":0,"IndentBefore":28.3464565,"FirstLineIndent":-28.3464565,"ParagraphSpacing":{"Before":0.0,"After":9.0,"LineSpacing":1.0,"MeasureInLines":true}},"List":{"Visible":true,"BulletType":1,"StartValue":1,"IndentLevel":1,"Character":8226,"CharacterFont":"Arial","BulletStyle":0,"BulletSize":1.0,"BulletColor":"Black"}},{"Base64Png":"data:image/png;base64,iVBORw0KGgoAAAANSUhEUgAAAPMAAAAbCAYAAACp4bnQAAAAAXNSR0IArs4c6QAAAARnQU1BAACxjwv8YQUAAAAJcEhZcwAAFiUAABYlAUlSJPAAAAb4SURBVHhe7Zo/UvQ8DMa5IPfgEByBE3ABenpqWlpKSjpuwJtHn6V51kiOHDvZ3fn2N6NZnCj+I0uynXB348aNGzcKPz8/vy8vL7/Ln5AbFRn73Gz4P0Qn/fHxUSde5Onp6ff19fX38/NTnOHr60vv7QbaeH5+tj4U2Yu6nZTALujj+/v7L2y3XDuMjH0OtuHuwM6w+fKnCcpvb2/d41LbPDw8WF339/dy7ePjo7u+iwLBuvzI4HgwcFKUedAku4GE4rS5K9/f338SGRIYruM+A2eAc7E+EuFRQQ0nXrNPRucagP0D/zNBIGaDUBMCfnWBAmhHkx/m9egEPQXdghXHDNGAJ9mVYszD2gNb2oRDwJmWP+XXC/49yPT1SBtSW9OALdW2GVkLaE2+JaBdNKBLu9cDVpjlR4SzVASdvVZ1J3F0e6C7zRLAIgc7gbUrJZ+MzjDYqSw/U9vQFRnBVwcq/FVXWZYomZbteFMH8FwWf78OqjNVCsqUR9DdvwlsapOdZcs5biPWppR8MjrD0FZ4CiV45Tjz3xWfesdYfPoP1RFqDdG7ttW5Z4ACGe8Iuvs3gU1t8pa2OPYRWJtS8snoDKGBV2QKCMpsUuRFqRGAplPmqoXpSulKsE5nDUdb8yOw/knpGEbaHHl2C5n2Mjqbcc61U+hJiHxcLOJh91u+zkl57T3SRVG/Jcy+EVw4apDcv6PY1OaRL5uITHsZnU0giKpAnt5GB9J+tDJXR8rw3Exn/554OD98zlMZOPT/qWsRj6we+KMDA/P5p/7EMAGrW0pJ+OwWnNvsPolHVg/M0hFgW/SdAxT29c6tdXB40nprvAPSZmD7P6s3xuj5jY794L7PwcmscubbEiDV2Sl83kkiESc6LQea+OaR601Rjzuy3d72CVjVwa4CCRJSnF6ucYKCTzTeApuelA6G30AXG7s4n1d1jIL6V5QQLh7nzGOC7KST2wHX0SKjZzroC4ysDgVnq4M7e+5fgetcpXaQRFJh/RYZvSk6mP/ojMo2Ln7iYTpSOhjdGmfO2dXnVRH4ll6f5EPnA4FRthWudK56/GyLjJ7pRJ8o6skpZ9cRrK4okeE6Jp2TIP5OOoI9I6WYjN6wjs57tKLxqgcJxsg6h6PvfrILj7NDEln7DHZVYJDRKo3rycHycy0yehmdkxd5vG3aiNWVFQRERxLhZ1tk9IZ0ivO79ypML3jDa/eldCAamL1b42rsJle/Mtd4ZwuVC9xGnryBLCvNCFaXlALgDHAk3tHwMaCB6UspJqM3pONtOZNS07q3K1hkMttrBnOk7wjqoxpkgg9dFt6ZVGUloFm3RUYvo+Nl2RG660H7vKOJtqwF05NSTEZvSKessu69TmbV0wX8E3ZPJFBDd5+8w+DFQCXYgVw3cFTexqqUAPJgvRYZvYyO0qPbYlM9dUJpOBjrtcjojeq07vUwq540ZTvc9S1Yt+QI5vpYhC8QnJAhdUCf3ByUs1JvyRpnFNZrkdHL6Cg9ui0211NvueXiX0xHSjEZvVEdu9dIzhmsHintjAZlTyCX4BWJzsVIwHVA97Rxbro6Wm3LomfX7isZvYyOInq95yeHnjZP0NUCUpzCw3SkFJPRG9Wxe4Nvcq0eKe3IlkAGvBi1tuXlnsk1bbe7/jmk6LJ4rN1XMnoZHUX0Gitilp42T+BgLuKxdl/J6A3p8PEpkwSxugXObfVIaSe2BjKoVtwmyXm8OHq/IQMZYGPy1QBr9Wb0Mjon59UJ2yKrS0odsBNckH1CnfrotLY6Y3znCuaRQC709rFX/+y0toMRMsAoCXRkwIxeRsc+pU3YYoNUmx58Zo6+d5/BPqFOvdNC31pbUNwPAp7rmQ58DW1ndpEIdi/h8BEx+T8BontV22xIdnXW7AiJDMIO7WVRPMc6kIZxWS9EA6TnyNAg1WYN26b0x+UM9mnqsJOrYAXmNtFPJMrGuPj5qWggt5IMwH3dGXkJh+en6IXwudmbo0vFOr0W0BigBk1rgPzNDvocYDAinIKNBcG1te1b1Gbp9xSjFwdmSVGPueV4e9lHSj5NHZ7XNYlszAlBAwm/JSltxks0GYmSn/rK2hxpMs0ucpeCdFoFg4RD8UBhGEwi7kEyQRNNAjkqsOt4aeV9GkFf2NGgp8+jXyjj/owVGfXW/YZDol+ec+A67mNMS1EETtByEmWGfcrqYlLKJ2R0ANrkcXjSmve6HQjmJWMLj0x/IllLIHokQ//Qb55b+JHOzYR/Cz4cMzicBYOD49SGhIEiR4jQ7dHyp9TnPC+ZL8qiDBxJA3cpisDougoMYnX2Cvqgtul13EH7yHOBKN49FRfYkxMN+oU+ZMaG/ut4MFeZeY3gee6VzGKD8WBcdVJFGUF82ve7u3+EAGTgkfE9JQAAAABJRU5ErkJggg==","Name":"Sub Bullet 28","Paragraph":{"Font":{"Name":"Times New Roman","NameFarEast":"+mn-ea","NameComplexScript":"+mn-cs","Size":28.0,"Bold":false,"Italic":false,"Underline":false,"Color":"Black","SmallCaps":false,"AllCaps":false},"Alignment":0,"IndentBefore":56.6929131,"FirstLineIndent":-28.3464565,"ParagraphSpacing":{"Before":0.0,"After":9.0,"LineSpacing":1.0,"MeasureInLines":true}},"List":{"Visible":true,"BulletType":1,"StartValue":1,"IndentLevel":2,"Character":8211,"CharacterFont":"Times New Roman","BulletStyle":0,"BulletSize":1.0,"BulletColor":"Black"}},{"Base64Png":"data:image/png;base64,iVBORw0KGgoAAAANSUhEUgAAAM8AAAAjCAYAAAAzB16mAAAAAXNSR0IArs4c6QAAAARnQU1BAACxjwv8YQUAAAAJcEhZcwAAFiUAABYlAUlSJPAAAAd/SURBVHhe7Zk7shQ9DIXvBu8+WARLYAVsgJycmJSUkJCMHdx/jtBxndbIsvsxFP/gr0rV427Z7Yceds/LYrFYNL58+fJ2u7z5dbF4KGZsmXz69AnX03z+/Pmu7SBX8qh2F38ZX79+ffvw4YOut5WPBM4fP368ffz48e3du3etrdfXV7v37du3ur3v37+/vX//vlWk/Pr1q644ATpxuzTBAH/+/Hm63YyVeZ4f2I4aeSawuaHRO3RAXOEHv+/+fg+c5/bTfKP0BTfojZw1Qh/ARq5wyMW/CWw0BuNKRg7EhOEOlEIH8veWmCJlpkJFJ0IsFoegPcHYo2MgazCLqPR2OdylQHo6QJPK6ChjStqJo9kH+8jbJRvQYrEb7mJw1vl9JyeesT1z3BGOKSNMb5RMTImGDzmafZjukq3bYrEb2NNsIKftQQr7bToTR4mma6UOTeFM9vHO8GAHWltWWix2IrY0RIO/S0Z7Xtk3bRni2aoLFTeH/T0dB9xPSqdaW1ZaLB6P2Vsv82h2gvTOPb5NNBl9gKCioQf+UUXFO6z6rR0rFeA9GJi0YR6PvewoveK5H+q6ej0dODrHi3df9T9XhP8p6PhQ1s+kFey/rg1+455H3BLWV6Nin24/TTDfcb2TaL6RLHpndaoofzH2Ph/XHbFvmI9sDbhOvhMrYWPGkezDOsH4WjtW6uB1rKN0FAySA8A1ixBx8V029HTQnhqiyihN7wXjwhjUMDWyhTm7g4dh6HF+cNVDcmUsnF+RzfujxP6gjXDQ7r5PQR2MG/X91kPRL2QxCCjZH/h+z6C9zIwRsJGGGlbVEcLJDUbe2rBSArd6LhvUibOB4J2JA2zIdOg4+gUHC0xnhYy+7szCeckMiIsE6b2Phq+Lq6gT+Ls2ZOPHvOI++xQdERIzhRomZCaTIGjM2M5VcC58vCVJQLHgzft7MiUbaKjhjjrji5CluNaGlRLUYO2G4FHWxPXuiIuKexFtB5L009Ax93T2QOeIkZxo4MjmmMbQGzvxvppkTjY7/uhAXq+h/R3ND+rOGPGVMEjMZjpdb5W9gZMVN6hhVx2ityZRptW3Us5IZ/QcXKITjQz3jqJO3TvXMOiIbOD8j7YPsZ1o9I7qdNE1z4xo1ibgaHui91noCLNbLZKsgcmpzANmIg0NrhNlWn0rJfAdRWeHbdy4SgfM6pWEKN6lN36NisXcNBh1IZ0tXntupQ7a72zN2V9IL6MC9KfjxA8BTr030yHAYfsK0S00ZZRdCSvcMYo0vcV3Wl0r7QBRz/fwM21cpQNm9UpC33fjC2cy4zxq9P7uSHtupQ6jbBizc+YgyLR7M8AZ8C7YqWf7KRCcUEfnittklc5cbqDyHRppMk8U58poda00AIPnFhDXmfOMc5UOmNUbcaodDVozn7OT/XukehYpdblGkCz7wJhnP8GfhfaZHBm6cK4wx9H50W+de8jIgaiYoo1p9mEnivTd6lmpAwbAtJlsOWbauEoHzOqNaO0c3L60+tXZgowyxo3qWaTUrbIPfu/dPh2F9rfHcbTvvYyOoB0dqHoHlVJ6kYZbkyJdtnpWSkCn0FFIx0iGbdy4SgfM6o1o7exZXKHVn/n6o87jCx9pz61UU7Vj9GwCfZ3ZZp7liOMA7Xe1zYu7nir7UCklizRcrMGhSuvdoQteTELTsVLOVTpgVq+EgQUys//HYukCaf3OB4ANOped97XnVqoxvWpto03gHvgTHwqOOg4IGaVEjywuKeVDECMNy4MBtDpWCqiB2I2cP6kDZvVKdL4gVZQD0Fejn/gAsMHPGCadNWnPrdRBI+4o48WPGnDgQTA9zRnHcVqfrTRmqD9sLIk0M3tb1c8YPQd/UgfM6pVoJoBUDkCDVYOI8+3tdaGzFVut1paVOtA4IaMMomPEe+H8J4x6CAIM3jP7ASWbcw3YkxnSdKv1Y4MlMZpO7G1VP6M9zyZdF9Klx1U6YFZviEZmCIKNLjwWD2PE/czoNfuMIroHsipbtLaqLMg+z2wVgY6xcNzT0HFGGRzPud3K5kJtamS/moUz+9xEuJEnamMuXbRdSNY2v7BBMDGMrngPFiUaH56jHXdiRfV6zOiAWb0hGIcb1FB60VQjZW+xaSzJvCitnd4ZjIZVRdmIZp9Zh9uLzsEe6dkzk8DIGWl/6bzSSG8/TTCpVWOgbNCJ7UJQjm17ORUaCiMqJQ6YhkPJDGxGB8zq7QF9jWNQwXjSqCZokMFvGgWu7POE4bY28M641mxnj+MQGnfPWI8ymrtK3P666DYXY9e+I5BxTNm82oMJuYORRide0LojMdCeRpa4qDAsDPD20xw2LFCrlwjJnlGU7DnlNFggHSd+Y2FmDQ7zhLnhXEB2ttHqoYC5VMOEsY2cuAe2RyNjPYKOda/MjAV2hnnQdYHsXZvF86MGcikwwKOOt1j8H3iY83gGWyyeloc4DzJOdf5dLJ6BhzgPzged8+9i8TRc7jz4iPGIDwWLxd/GKefhp104C5wGX6Lwe2WdxVPD/3AoXt7Lpg3I+sK2eHbujF5kGjgK/3eJ/8X9G7y8/Ae0FB4UYBvzkAAAAABJRU5ErkJggg==","Name":"Main copy 28","Paragraph":{"Font":{"Name":"Times New Roman","NameFarEast":"+mn-ea","NameComplexScript":"+mn-cs","Size":28.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QgAAAAjCAYAAABo6pS+AAAAAXNSR0IArs4c6QAAAARnQU1BAACxjwv8YQUAAAAJcEhZcwAAFiUAABYlAUlSJPAAAAmTSURBVHhe7Zq7ji1XEYbPkzjmuZz5FYjInRATOCRwRkCERIaIEJHlyCKxnAASsgXGFzTwbdW/9Xd1rUv37n18zrA+qTTTtWrdq2qt7pk3i8Vi8X/Fv//wx5evPvjZCz9DtVg8nf98/c3Lv37z25vvhep1wIRawoTD7CG+/d3vy/YlYXYJz2p3saj48cuvXv7560+f5s/f/enPL9/86pNN+zyfOQA11n/8/Bf3tv7+4Uc33feffd5v74cv/vLy9ce/3AwEITOGyWkYhLfJBH/869+eEsDrBrF4mxAzHnBIFD0E8ZHbzUJcDQM7UJLhJ7Ee6ls/SnDMpRvvGPsAkEcDjQnkNq9IOovFu0KOm1CfhvbyodqTUZLQwU9yCNUOJQn6DVWNdzxVYUCVBaNosXg1XOnfihkCOgc/p79uAy4klTDZoBt1zwY8yXU/LcjIB3H2FsE7T24LieLF4tVwlX/rxs23h1CV5O963ACiaIN/NghVE9l1LwUyUnAPK3TQtSW/ZkTxYvFquMq/iZnZA1nxhbRi1Mc1erV321DtcYNHbhEMhnpcl3hWO8jNYLF4RVzl34qXGfwQb/Xr5b0YVrwi3DpCvUdG/O4n/5GBg959NCi1g9wMFotXxE/l3+qzdYPwWwbS+g7BK41suh89ZRSPm4+M3YoJBuztqA3XtaAfJqY2ELIa712jaxLlo39YadmQzDRf+r7q/0Ay+nu0z49n//NTD43f94bf0dF2mDVRfXcqjUntsd55v/OJlaU6oao6vZNshmr/9MycWn5a+RW35NH7vsj7xs+f+gBUn4wrVBvy+jPmys80J9YjVDVqKB5P3SJUh00L1fQCaqMZKI6Ajkn6plRZUJvX66dlQ3sebC7d69YJmBdzcCf27O1rVqGPU9hpffjpH616zqL1laD3/rPk8dCGf/hCWv051Lnt3f/qh+owrf3L45FesD7YIOo/rxn73/vKL1s/pLQWuf9bhbeA/+WhlRTB5ylBF8X3W8bMPu4SBHjw9AYitGC+4KqPhGoH2bhl44mqmgh95iCPojuVjZKDnyJsvBISMnvCjLivSxEk7vit/hTcvrmOBzp9hfpONX/WFX0rcJB84rtjVuUVJMYZ3+nB2PP4WTe1q3HnpMZeUi8eN/i6YxfqDVr31jzzmEL9dLTfrbk5+WBA2JPR3Haocjze8OAcDQZHwy5fVVQfCdUOD8pQ3cFxVdbayOy4od7g7SB5nMLn3LI5ghwxO6/w5FitsZyhNXfBWNVOlUhm55+ThE5N4eMdrQ91Z5x4hjz+6rBwtB6t5DRKdlzH0ffG776ChPrpMCb6qw6cijxOyaEDUJXi8Y4Hb29Aykh5Q1QXCdWOkc2oHK6yyY4Y6lO4E7a+MyixtvrT+o8CIreTAxu8PFQlvueVE836BEE3fUJNoD6Ran7C1yJUJd5evnkpCHtBdKWvzKJgH/lDJvuHZHp/VCEe78ycGFqoKtuqLhKqHeqjNdiZNq6ygVm7EX4ah6qkNX/P/K21ceTUSHWLUBkSqhIfd7XnGi/SuhkB4+kF8lHUJxKqkupaPSNRfbPuJPlQl1T1nwnJuYqzHsyBBIj4q5VkdBO8IeN43DA6MVoODqqHhGoasjeTmmnjKhuYtRvhYw/VIXRNRmYShAd2PhFBZUioSvJpE+o7+eSskgA3pqOn3AjvM1Qlj667J5hQNZHd2b6OwHoSi6Ok5ZDsqOP+oNdWl8pfNsgwHjf4iVFlGyWQeNygeq3yDJPXBvHTr+m9Nq6ygVm7EY+244l55k+hfvJVffbKMiNbDyJ+D/UdnHlmzEcYjUnM2rXwm1iomjza1yyKQfY4VEPkD/hRTuLsjfsX0k0SMorHHd6Y3yI0iMpJQHWQUJUwAV1/8vV4po2rbGDWboS3c+aq7fWrm1tmdPL3yjIj294tgt+PXoNn8P5CVeJ2M+uW8fqhanLE9iyKsSPJwfendfvk8M1JotmHDOJxR+vE0HWude1RHSRUOxgUA0WqDZ1p4yobmLUb4e0c2Vzh9We+OHuCYC1DfcfbC1WTXjui5ROMdeaV6CjqCwlVidvNrFvG648Su9uG6lLOJAfwvem9kuQbevMWIYN43FGdGHLI3kcOrxOqDe7UrUUYtQFX2cCs3QglT2TmfZzN8g3y+tVHx4yvZdWfypBQNZFdb2+zT4T68o+Touqrwl8RZm4yjNXX3U/V0WuS7JBQXcbZ5AA+h1A18U8ITfuZxvKJoefeBGSPhGqDB0GodozagKtsYNZuhK8X0svkgL0H9uijYwZnln21JypDQlXip8roBM4fUklSvaTyCOoHCVVJXvfRHBi3r6/PibZCXeL9hOoSHkkOcHRcQ/uZxvKJgYwytNuGasOoHN6mDczajfATHekFuYLSHSKvN+1FUYkSSuu1wNsKVYmcExndBHyO9EuCO+vUI9QPEqoST5QI4+olZ8o9ifC71++tgduF6mFISoxp5iMva135lR+8oz0E2TZ9VAbx2CRn59G7ptuGaoOXV47lzoqEesdVNjBrN4OfRggJ1TeezWOO6KvA9lvE6GTW1bp1YqodpBcwGvPMaw34HKs5XIX6QELVxANEgq96sPTWHZ3qtYImJ5LRDXEGJYdRW5Tr1aDab4+bUYzSlmyrGNycVKNs440hoS7xdpGqbf3lArktTJyS9IPj5QCjnHby1c9tQrVjxgZm7WZgHu5sPWmdGO7src2Ws/SuxGoDaX0TkWM1T5ICv0XMJpUzqA8kVE2OrHsVFPkWkhM76519ExskTA5TJbUZacWsDvNRwtE8St9RIKozHKfXGHQbDHK7CM+5bZ7dxkXBoJNRkies4JBUQTRjA7N2R2CseQ4uzKfM3IYnUn6XU/BTYx4Fp+oj9Jn3Wu0cSQ5Czt1y1kc5sy+jdUd6665kWYnWyHU3/x68BlbMjLMl9BnNlPhrJ2vm+0PC077tfMc76UmYb9CJ4c4lcv2eRJVbe549s+OyUUyQMpKST1J1KgmTKRuoyiVh8hBskM+T39mY2aBinVgbrcXRNlQH4Zm1dMfE2UaJqgXX3JGznsXHnSVMujA2X3fmzNwr/81gg63WnLoeTOiyTx7F9/OozOyX5uBrgBz1v8Urx50jVJeBA55NLovF4h3gmQmCkzV+XSwW7yPPShDcHLhBxONisXgfeVaC4F125n1+sVi8wzwjQfDh9FkfJxeLxVvk0QTBF2/q6s95fP2+/b5uD4vF+82Z/yPIeH3J+svFYvGeUwW2JEymIBnob/b5f1UWr4U3b/4LB+sgNDPXdIEAAAAASUVORK5CYII=","Name":"Main copy red 28","Paragraph":{"Font":{"Name":"Times New Roman","NameFarEast":"+mn-ea","NameComplexScript":"+mn-cs","Size":28.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oAAAAaCAYAAABPT0XPAAAAAXNSR0IArs4c6QAAAARnQU1BAACxjwv8YQUAAAAJcEhZcwAAFiUAABYlAUlSJPAAAATnSURBVGhD7VoLkuMqDJxz+UA5j0+Ty/gwXrVkIYElIDvOvnkTdxU1GTD6NgKcfN24cWMC+77t23Pd18ey49/Hc8ffgtH4jf8ASMqTErLQR/zLbVkoOZSsnYCE0Qd++AcA9q5kn7fXE2k0fsNAq3F/UKzwURrF7bHulPphvNq5y/LI5xGL6GFRAGId3YcQU/6TiKZg29m+mEij8U/HtnqCtQ18yGNGlUkWMj3ExegoViFXZOWL4Ezo8yFKb6L9LuzbykRZViEK94EsFfmoQh1jHjr3a1nLXMD41MwrExKBgCTrJtpvA6pPFhNUK/xBWyjx3OkgxSceK1WShEsPwQT2ibStj5tovwhceTwRGvidriIMwYpTzJmweFkntc5B7qddBhQ30d6HrGrZuS7ZVqOYV8zlVl8IMmCevToQZuPyoK8S0HBzQTeex7N2scCYnQs8IPd0+yX5+fPvI1pkS/dWRdhwQG7imdm+PSVekI9knvVRLlySMV7nSpr3y295aK/6rPC6WhlKwJxoNrciqU9GaRzQnHBQ5gOygnTHoZIJpwHBNZm2XSWvv8m2K8XssJJcBZc8Rp/Hu4imld6TBCTCkLdPUex0RESf3MLOc+r4QQ8tRPdKgeOk485vkanz4uOM2H628RWUuKWH/fOYopszHixBsdZ7n+K33TaJtrLODpfS2xia9Zus8wp6B9HKnCZIvQBK8uPkZltNK8/7DGTxNZ9ifYhXdEh/BRLzs/xvE03RbnHS6hKusEAEBvXIoWMBobSKHF2Mrp4Bkf6GaEqMUF5gY7EvDbzZ4AngE5IRo1SvbFG2sWKZMQFnofZGNl1GNAAPYruT5Fo7bXUXE63FTlt3bcf7iWZBmk9WlnSPiDA+IRnRsjiaX00/cjKI6wjsT+LLpURTMOGq7TRwivuvJZqc46D3OEhTlU31lIBfRTR9fp5ohUSdoEbb53eIBqhePxd6MlkzgL4RUbMqq/AxL7aALNG26GFBqpN1NdE8sf0hvKvHOXUt0eaeB2aIFvn8XaJZXGRM5M0vkBYsb0AyIFo0HmEMWXgnQEAW/KuJliXs3xJtruz794qjFQ4Un53Ml4iWyFbd8G2WKBFkbkycFr18ADbu5ElnfxVYQOrnegpfJVqPEF09AyK9SjSgECcLJMfD/DJfcx1aBfz4DNF03gwR8R1l9lwPHN8BybbmVZfGKNJXKh45Kz2EksSZ1dg8YwQIyFGCf05WVHqvIFrk9Gg8gvcLOqtftFAEooT2qlohVBs/7U/nqe05CSoZnecyjEjG/tJxJs1J6lMjswoq7e/6+zMZJVIQYUTg2RgjTJ1EMe6QGYxZYEAqG7M5pIuMQB/02++dhGi4HPhxGaMWJGs0ngELxcjWtJAUNWnUPlxsuD+IXxuL+lxKJOOxuKp6lEXtK8gE6gXVazERVa/++sP8CWyGMr0MbAgKsbdSDvK5n5EAbYBK4wRYBakalkTimBKR5bpbrnzdA80+iUJCX6naBlWjcfo7hN1+j7lBLDxgJ7+O8bHpzPF+IVlcKXUeJWv6x4eHr7N+AThjzpGMWofAzB/n76zNN/4haqJZZX8VTLTO9nfjw3EZ0bDNd6rOjQ/HVUSLDus3bhRcQTS+7LxwybnxgbCv1tDkkiMjOc634fGt9MaHoncjHr2i8Df3/8cN7+vrD4VtmI39R4ItAAAAAElFTkSuQmCC","Name":"Small copy 20","Paragraph":{"Font":{"Name":"Times New Roman","NameFarEast":"+mn-ea","NameComplexScript":"+mn-cs","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MMAAAAaCAYAAAAKTuhNAAAAAXNSR0IArs4c6QAAAARnQU1BAACxjwv8YQUAAAAJcEhZcwAAFiUAABYlAUlSJPAAAAYTSURBVHhe7Vo7ciMhEPVJdtO9i8M9iiMfRYFv4tqjeDMHChw4UaCA5TV0T8N0A2ONVPIWr4pkGKA/7zUD0sPExMR/ghD+hvPrS/h8+h3ef/wKH68h5C5Cr3/itghvf8Pp8Bw+Hn+F95/P4RTuNB8gzimS5vgzGhqJQ+3xdyRQJFQ0OoBUb/djPOz9jPZpezXZe/0Tt0V4ewnHmA/OxVYxhLc/UUR6fMzt00s4DXCyHnt8jGt740LAy2kBkD8/zpMsi9+TGBhkeya8RfZe/8RtcT5kUm4Qg4yxGnHWnye8PqeC+PQnFfVc9E0+pwqaJvYmPT2lRacYJi4FyJlIPCYG2lFi/o6HRGZ6BkJrgThz8dj3xxcZCwjn63EyoGFcItQUw8Tl2CoGVHEvbzJXbMfD8kXDoCLu9MluE3eM/Egb1yb7OR58phgmLsUWMVAF12StoL9qClJHLEXe5rW5CchDTNg4WNzbAZoxxfC9sHVn6MGr/r2zicmLQl00uDxEe8A4ubbM6sOBm68x0XDa5281vCuHcepbvgE1MO/qVivO779/PTFYtjRvIiLOMdnHKp6e7efXFC/Mj2Su1kMuVJJXucpN+6U/Heq+Gpw/rIf3UBg5Rzp3AOe2iEXnNqeIRfZlTzHoeNR+skh8MSxjCyFpwkijpPuiwGI6aZ8IbD7kUOA4CAgY7pazwPQNVa1msQPz5SAXBDC2zGuJgXdMTWQkl+xQ9jHETiUWPKObC2NMEb/YQKwPRS6KE/crv9Oc+XlMtLVbJ9vXNmrU638cYv5ijiQ/8dDJJAKBMZ/kEDZI5W3EAn16DMTEV5y7iCHHyDsgY52qj1G8U/OKOjlxqrXUrz+xaqItFWAdLNnCKkO9561qcg0xyJgqSK0AEkEdAnpbdj1fnTQvvmKfsx6Rtyo0FnRsVoTIYBtW+f1CLIoxe4gBvOit8xUxMOrPmWR4uV0zJFmWQS0Cc59BesyHapwfEZrrXEEMTF5zPsNGsc8N/GKDJqlOiEde2QW8wlHHiua0RVJjJDa0jkPcReTLehILh2BeYdgKtt2K225iAPAiPm3IKbyc2+qzZmcx1OCf78WOG4hBgmSs5cEjpoZFap0QTwxeHMWv+jly0okrox87RZhWU7FiP7f6sxUUcyfehd2XioGBAfLNazhwLTGk79a4bpyXvtnjbuWus7sYmGTjYhCiN4JqVcRLxABYxMM63lw1hmM3SFztjxfrPcSAOXqC93ZUhvZd4gVCW59AGpLIysm9xaDFpw+uzXVGE+r019j6PjAiBsvnS8WwxCX1pfnGRTwcu8HCMBK7lj8jIJ87QgCs4qNh2kqTd7YJz8m9xeCR6rZiGNs+9e8uvSoEiM9qzk1icObmteHbKFEY/dj1Kz0AGxGLS8XdQ/JvbFyLM8DSr+ZLD9vKFyer91oLtpy2EtxKTHOdncUACLm9QFI8Fr/En8YaXKl0/wh5eNyIWHDd6b1nYSQ2SyyivwOx6BWGr4qBONARwrn6KYBtsWIiO4cueEK0RkWxyAvI2NhXB3Nxek0oawvbQwyW071+C9ovrFn8kzcm3yJdiwRC+jp+Sgz2uGx7gzjFHFsJNhCbbizw24He7dT7TRJusJXmbAiB7XB548W9tqFwNn5vwlk9kH5FpAnXxohjlePJuDyn0SfJi00H16pCWF/+i57FgAO17ue5LEL1+j1AzBKXupnELYmtfzyj50b86liU56RIVEqYvTtpSOFpfNZZKGLTGNuOheGXmlf7VOQSLfrW+6wr+NlqjrjYFv7X6yIEI65YjA/QZyQOSteLQyDq77NAncTlXTi2VJuixaB4jrFYaF51e5X++pD+prAQLQlFV7W6oUL0+smRDuRWi8casdCAnXQVrGPTGKP9QrJox2GbQZTO3x0Y7OuwX17+YvN3iCoWZF8jFixmfh9xiIVPyBl9w6/T3ngA57IhIaC1xAyOK1tG4zpxQ5RisEk4AhKDUaEnJr4NdhMDPmMalXFi4u6xlxisw+PExLfCHmKgQ/CGi4GJibuE/M0kikHfoLWwutkZuG2amLhbtG66etej+kZu3orshYeHf3IE53/ctuTWAAAAAElFTkSuQmCC","Name":"Small copy red 20","Paragraph":{"Font":{"Name":"Times New Roman","NameFarEast":"+mn-ea","NameComplexScript":"+mn-cs","Size":20.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8AAAAUCAYAAACTbO/7AAAAAXNSR0IArs4c6QAAAARnQU1BAACxjwv8YQUAAAAJcEhZcwAAFiUAABYlAUlSJPAAAAPNSURBVGhD7Zo9ktswDIV9krjNXVzuUVztUVz4Jh4fxdttocKFGxcqGIKmpAeIIEFLzqwTvhnMZCXxB+BHEJKzaWr6MepPR3fdfbjvX78n839fD2fXO+fiY4t03099X0/L+uwP01y7w9cq83ul3OlznO/3/hzm69zZXbfx2vbT3VeK8yvkLkfXxbnm4u0u3ifBUbc/uvtF8e2+F9BJWykwDb7o/xvCh2unxZt8HACd2fbD3SSALCg52x0XZ8AGX/Q/wvcOcu7L4bpp8Z5tJA8atb3tMu1Yxz4oCFiPAUuRW6kGX/T/TeB7lGLTmg2WijeuB65tyIbasVsCQruvDUbSwJB99QdI0x7umvpSjkEbpcNdpjgcdjKOS0a17SkNMNUwN1+WsOf9XLvdY3fHx0bN+g9+fbkUfNqxO/eNQ1A1tvcLx7ZuVDZfapfJYCzD1SQpdHSYrAWApfCpZjze2bw1E3WUPAakdSIjYZGdNBHoUv+jVcBHG2P8N1qFbx30UQ1fYvPM4ZNHLmyW0F5JKqwhmm9E2eOmZITF8EXQ6Xp4Q4I5yP5SkvCxvmARsC8+5/g8ZQslu4/XBWT4gob+sWwRFuHRhjIXg7gGPm+WOLGxITOy0slbDXx4epjh00xLKnLBZgagDFoK38wBDJKhJmILJJ5Pjc8CJALB7ilju4uH1ENER/DQN++fZ55cTKrgM/hG0jYQKRd3q6rgi/CHmFjHDvUN1QwKiOgUBuEZ+GSbHBwpaWOQUveKR+hgMHbIirI+FDb2r4A0KLW5LPCZfEPwC2PL/qyqgQ/XlsXdWFIF9QQj7nRojEFYHb5EAKWqF8gKH4yN8x3KkLs/AdIAFODD8VeHrzD234RPlCjq3CxUrhUg0o/JfMrRisrFJg2APfv8e/Ch71b4sBGZDzK+woc6x5D55GS0GoNlEgFAanFyWnOBkmBkYLX4lzsN1oaPlBtbm2+NSgBr88omOBaUgrFOccGMb1cMPm+WN1RNSxeIAKBAaLuWBQ2u5/xjMSGYoM3YF9kL4MuNPV4XbWpUgi8VL4ptblMEFX/bJRPUssAJ074rSfiSJrKMpqcWiOaMmV6Y7OeZ+da0WRU+eYqBXZVPQzUqwUdiG0Babl2H/9XCdqgnmL6ma9/6HhlrcowyID2rBUjugjV/4YiXg3L3wm6Ub/SKj4+dCzGhePgg9ixbTtCQxv6lX7gwL4CPNJtv9MsCTknWPuZMzD/TNf1HWgO+piZVmBFDDR6zKDuOYy0WGjQ1rSVW8GuWq7uampYo/EKFNd9gse6y1tOv1WbzB3Lsi7ogNx8aAAAAAElFTkSuQmCC","Name":"Sub heading 16","Paragraph":{"Font":{"Name":"Arial","NameFarEast":"+mn-ea","NameComplexScript":"Arial","Size":16.0,"Bold":tru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KoAAAAUCAYAAAAdtqaHAAAAAXNSR0IArs4c6QAAAARnQU1BAACxjwv8YQUAAAAJcEhZcwAAFiUAABYlAUlSJPAAAASHSURBVGhD7VkLcoUgDPRcHsjzeBov42FoFkgMGDD4+n11Z5i2EEKyWQHt9ODBgz+KbZnDNM1h3QP9fPDrEPYtLPOE4sQ2L2vYqFjbsoQt/J+iPUL9HOykp3VdwkyamonM3N1FCHvY8hz8OS1bOS/sa5jzANUnDu4bTUDf9J5CRc6Lk8AHY6DdLUzzLILzCFX0Ni9hpR2SdVhgW2xBxgXfVKjI2fukP7iHpJ9rnvcVp9iFHbbbNSr/fNylsfcTqouYBy/DI1SvmCPSjoptdz1tufqOKnbK8SH01Oj2IP1830Dfjt+zzayuGF47hthnGzxgtZ32iTj1sbLQkQSTotF8+hnv6SvdUWf10J7i2+jKkPM148OVIo8jtrvXi/TOcMSKd4ZXuYjxK3u2pTeRsIgPalkHmCu1NbRxhSsRyrpe3yBXJ7vQHSGNnGHtRpGMLGKQgb5C1EQyF57nszi8doAQpxKDCDGk+2qfeClM/tJDZxEYBZbn6NPlFF/mhuPjfAHmkf1C1Aev1FQuPbAfroPUR+V4l4sWv/HBiHblCZrERH153giuhCocrmmDwO+x4RRvrSdkXBi3FrcKZxaTCVZiGLM7X1F4fiE8LpohjlYO1pqAGV8lSiCJoiy01deDxFDFnb5GHH5GuDDjd9YBfTVPXvSEqteHUCmEaHM83OfcBJicCIFhaqdivihUoO732EliardgmDtOj6TOWBKWX6iyI3F8lShbubXAfnv2o1x4+MXfchQXOXUEc4G+UNvHPsdlbTIF0v2IDGFMTSf4GUKtfXjseonJmBJJl6TO2F2hAu25/mJzbDUXGqNceOsA6BxijsYaXnRrYPDHsHKIaH3Ul91VBdta3CLjiiDu99j1i3PezbokdcZeEWqMEXHQXRAxyr1voNi92BijXHjrAHBeWB/zenFcoVsDzkHxx7ByiIAgdWEYFiGtxS0yWgSl/mNNj90R/DlWK+kuSZ2xV4QKxLfqi7f1HsRvXSSFUS68dQDEN76QNHThRV+oDTESjhgq7mJxKsIBUwDNAiUydFAtguJ6KohRuzpxjknP/wmhRr/q7zs4Cph860LBP8cwwoWXXwbzY42NoMczwON1XFYOEak45BBPfy4QCLOKJuLFk4AsYEe7SPF9MifIBLEt5vMnFIvIKztdRPl0w31kiL8ZrUICWmQp/hTvkVu5rvCjfFnFZDur4Zsl/XRBfBeN8lFr3eHiil8G+2kJzAvJo5O7aIxz4Pcjaw7fUfXHbLS584kqFhot20QySKzFp4ZMEPrEL9lzUAyvHQASyy8T5ZpSLBlHS/lhnHHcv1P8Il7VZvJb+0LxjsLnlgVk+dDNEkUL8FXUgjaRuhZXXDBG+GW0roMetHhoCV//EyLl0I7rSyAEXRTIa/fbgQe4RTJyfHWHuotRfuPJ8uKx/6fwn4Qad5FOccO2mafTd2CU3598qL4d6Vjqb/mA1+63g8UQ/3+uBIn8cKXqHbNfCS+/HH9q56vSW0K/lHCzSPLa/RWkO74uOOWT78AY/26M8ItrS7wn/mC8NqbpA7wV5FieOtTNAAAAAElFTkSuQmCC","Name":"Supporting copy 16","Paragraph":{"Font":{"Name":"Times New Roman","NameFarEast":"+mn-ea","NameComplexScript":"+mn-cs","Size":1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HEAAAAPCAYAAADTViBhAAAAAXNSR0IArs4c6QAAAARnQU1BAACxjwv8YQUAAAAJcEhZcwAAFiUAABYlAUlSJPAAAAKHSURBVFhH7VeLbQMhDM1cDMQ8THPLZBjqD2AbzKdtVDXRPQnlwMaY9wx3edz4EOR85Qg/+Oi2eOFvQ/WHYTN+43fI+ZlTAL5DgifLba/RlPtnCmCI4C4OPIYTZfwW8fUwInUisrjCf9XE5d8TEZGvSJO8CrnxWpAGvYhXygkGSldObHdDEmYiIq6IVRJMsBuvhyeiB9LjuyKyjY9wf51WW2sqeDvFpsEaz5QDPMerXiO87iwWx8EiKlVYbK0qle8pzNxu/mBTxEKSJXftwwVu5/Ge5Kr0udU4EbGugdsvQ4KViFWMkFK7u5lD3JCcUCEbbCX5ulhL0Agr601jwXWCpLF/id1i6L7M3aEnwubNtgAd7TvmLuvxTVVFG0m+4lluRyIiTzOflYhs08LZJBG8EdncIAr1y0YnMSr8WIp0t39GFIJEmxDBgloe9Hpe7kM+Kj4V80aYihMRlwWxElG/E/uEjcCritYbc4hATGP1JG36O6zI8nggIeAH9+Ktpe3cl9OI+3hFXgi0L2N5ySOYTBARZlNfbYJtMkcTL/16qpSfR8Qi1k40L94K/VoaNWeTG3jWV4Obu7KXoSIICKj+HuywEhHzqkWCwDySWo/gichjcwHYLqLpPm9sQpRDxDJW57/r71BJNx8zECPyYvwOVLlTLt0toufSTdWR762xgxcHUQvLNsVtW2zSjPrGFwm2c0OEainP8uVpm/44wtaE6PLQsXSLMF+P274UwQ7DvhV5IqRjKyKGgEU22jWeKR7lM2rQF7O2lfaN4vgxiAg476VLYAL80/kuOD31JMxE3LeBvoLKEI3pk/2OOBUR97rz+fcYriRonyIgPmLzRGrX319cd4/H4wuEfW4cYfIe5wAAAABJRU5ErkJggg==","Name":"Diagram copy 12","Paragraph":{"Font":{"Name":"Times New Roman","NameFarEast":"+mn-ea","NameComplexScript":"+mn-cs","Size":12.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PpStyles>
</file>

<file path=customXml/itemProps1.xml><?xml version="1.0" encoding="utf-8"?>
<ds:datastoreItem xmlns:ds="http://schemas.openxmlformats.org/officeDocument/2006/customXml" ds:itemID="{ADB846B2-27F6-48FB-BD47-49D4D8077D4D}">
  <ds:schemaRefs/>
</ds:datastoreItem>
</file>

<file path=customXml/itemProps10.xml><?xml version="1.0" encoding="utf-8"?>
<ds:datastoreItem xmlns:ds="http://schemas.openxmlformats.org/officeDocument/2006/customXml" ds:itemID="{CBB68CCC-1B51-492A-84E3-3500C75307DB}">
  <ds:schemaRefs/>
</ds:datastoreItem>
</file>

<file path=customXml/itemProps11.xml><?xml version="1.0" encoding="utf-8"?>
<ds:datastoreItem xmlns:ds="http://schemas.openxmlformats.org/officeDocument/2006/customXml" ds:itemID="{F5A6AC88-5A03-4CBC-B83F-8A83D57514C4}">
  <ds:schemaRefs/>
</ds:datastoreItem>
</file>

<file path=customXml/itemProps12.xml><?xml version="1.0" encoding="utf-8"?>
<ds:datastoreItem xmlns:ds="http://schemas.openxmlformats.org/officeDocument/2006/customXml" ds:itemID="{A567B8E4-3605-45F9-9AEA-5FBF26BDA041}">
  <ds:schemaRefs/>
</ds:datastoreItem>
</file>

<file path=customXml/itemProps13.xml><?xml version="1.0" encoding="utf-8"?>
<ds:datastoreItem xmlns:ds="http://schemas.openxmlformats.org/officeDocument/2006/customXml" ds:itemID="{E1CCFFAC-5EFA-411F-9205-7A5618CC7972}">
  <ds:schemaRefs/>
</ds:datastoreItem>
</file>

<file path=customXml/itemProps14.xml><?xml version="1.0" encoding="utf-8"?>
<ds:datastoreItem xmlns:ds="http://schemas.openxmlformats.org/officeDocument/2006/customXml" ds:itemID="{85C9654A-CB65-48CF-ADF0-1162351C4C97}">
  <ds:schemaRefs/>
</ds:datastoreItem>
</file>

<file path=customXml/itemProps15.xml><?xml version="1.0" encoding="utf-8"?>
<ds:datastoreItem xmlns:ds="http://schemas.openxmlformats.org/officeDocument/2006/customXml" ds:itemID="{C87C8382-8249-4949-BF28-7DB601052577}">
  <ds:schemaRefs/>
</ds:datastoreItem>
</file>

<file path=customXml/itemProps16.xml><?xml version="1.0" encoding="utf-8"?>
<ds:datastoreItem xmlns:ds="http://schemas.openxmlformats.org/officeDocument/2006/customXml" ds:itemID="{ECBD5CC9-6EA8-400F-9BFC-A8EB5F370A6C}">
  <ds:schemaRefs/>
</ds:datastoreItem>
</file>

<file path=customXml/itemProps17.xml><?xml version="1.0" encoding="utf-8"?>
<ds:datastoreItem xmlns:ds="http://schemas.openxmlformats.org/officeDocument/2006/customXml" ds:itemID="{07956F30-437E-4A81-83F4-B4D183328853}">
  <ds:schemaRefs/>
</ds:datastoreItem>
</file>

<file path=customXml/itemProps18.xml><?xml version="1.0" encoding="utf-8"?>
<ds:datastoreItem xmlns:ds="http://schemas.openxmlformats.org/officeDocument/2006/customXml" ds:itemID="{D3A0B59C-ADAB-4FB6-95BD-003667FC11F1}">
  <ds:schemaRefs/>
</ds:datastoreItem>
</file>

<file path=customXml/itemProps19.xml><?xml version="1.0" encoding="utf-8"?>
<ds:datastoreItem xmlns:ds="http://schemas.openxmlformats.org/officeDocument/2006/customXml" ds:itemID="{79BC2F45-7ADB-45C6-83DE-CEA667DC974F}">
  <ds:schemaRefs/>
</ds:datastoreItem>
</file>

<file path=customXml/itemProps2.xml><?xml version="1.0" encoding="utf-8"?>
<ds:datastoreItem xmlns:ds="http://schemas.openxmlformats.org/officeDocument/2006/customXml" ds:itemID="{5F2B2172-C0E2-45E6-BCD9-FEC973DEF71B}">
  <ds:schemaRefs>
    <ds:schemaRef ds:uri="http://schemas.microsoft.com/office/2006/documentManagement/types"/>
    <ds:schemaRef ds:uri="98642900-0dac-4862-b58c-01f440160cf7"/>
    <ds:schemaRef ds:uri="http://schemas.microsoft.com/office/2006/metadata/properties"/>
    <ds:schemaRef ds:uri="http://purl.org/dc/elements/1.1/"/>
    <ds:schemaRef ds:uri="http://schemas.openxmlformats.org/package/2006/metadata/core-properties"/>
    <ds:schemaRef ds:uri="58db9a7c-a192-49e6-ba16-f9ba0299e497"/>
    <ds:schemaRef ds:uri="http://schemas.microsoft.com/office/infopath/2007/PartnerControls"/>
    <ds:schemaRef ds:uri="http://purl.org/dc/terms/"/>
    <ds:schemaRef ds:uri="http://www.w3.org/XML/1998/namespace"/>
    <ds:schemaRef ds:uri="http://purl.org/dc/dcmitype/"/>
  </ds:schemaRefs>
</ds:datastoreItem>
</file>

<file path=customXml/itemProps20.xml><?xml version="1.0" encoding="utf-8"?>
<ds:datastoreItem xmlns:ds="http://schemas.openxmlformats.org/officeDocument/2006/customXml" ds:itemID="{9627D4B9-31CE-42C0-8CFD-C6BBB4BB44DE}">
  <ds:schemaRefs/>
</ds:datastoreItem>
</file>

<file path=customXml/itemProps21.xml><?xml version="1.0" encoding="utf-8"?>
<ds:datastoreItem xmlns:ds="http://schemas.openxmlformats.org/officeDocument/2006/customXml" ds:itemID="{BDF12BDD-AEBC-4F4E-B846-F79CA94FED18}">
  <ds:schemaRefs/>
</ds:datastoreItem>
</file>

<file path=customXml/itemProps22.xml><?xml version="1.0" encoding="utf-8"?>
<ds:datastoreItem xmlns:ds="http://schemas.openxmlformats.org/officeDocument/2006/customXml" ds:itemID="{A6D7B083-F2BF-4747-95A2-78EF1BB1DF0B}">
  <ds:schemaRefs/>
</ds:datastoreItem>
</file>

<file path=customXml/itemProps23.xml><?xml version="1.0" encoding="utf-8"?>
<ds:datastoreItem xmlns:ds="http://schemas.openxmlformats.org/officeDocument/2006/customXml" ds:itemID="{B351DCC6-C148-4C81-8758-90C2C2CDC51C}">
  <ds:schemaRefs/>
</ds:datastoreItem>
</file>

<file path=customXml/itemProps24.xml><?xml version="1.0" encoding="utf-8"?>
<ds:datastoreItem xmlns:ds="http://schemas.openxmlformats.org/officeDocument/2006/customXml" ds:itemID="{5CA4FCA6-E027-4EB4-982F-9398BF526DC4}">
  <ds:schemaRefs/>
</ds:datastoreItem>
</file>

<file path=customXml/itemProps25.xml><?xml version="1.0" encoding="utf-8"?>
<ds:datastoreItem xmlns:ds="http://schemas.openxmlformats.org/officeDocument/2006/customXml" ds:itemID="{B4B8C8AD-8EA1-4952-8117-70A648253D77}">
  <ds:schemaRefs/>
</ds:datastoreItem>
</file>

<file path=customXml/itemProps26.xml><?xml version="1.0" encoding="utf-8"?>
<ds:datastoreItem xmlns:ds="http://schemas.openxmlformats.org/officeDocument/2006/customXml" ds:itemID="{772A917A-0F51-450C-B433-249F1F8258F9}">
  <ds:schemaRefs/>
</ds:datastoreItem>
</file>

<file path=customXml/itemProps27.xml><?xml version="1.0" encoding="utf-8"?>
<ds:datastoreItem xmlns:ds="http://schemas.openxmlformats.org/officeDocument/2006/customXml" ds:itemID="{E4D28B59-16DA-4EA8-A8DF-E7671906386E}">
  <ds:schemaRefs/>
</ds:datastoreItem>
</file>

<file path=customXml/itemProps28.xml><?xml version="1.0" encoding="utf-8"?>
<ds:datastoreItem xmlns:ds="http://schemas.openxmlformats.org/officeDocument/2006/customXml" ds:itemID="{628108E9-15CA-41CD-9683-DB62D9A92E85}">
  <ds:schemaRefs>
    <ds:schemaRef ds:uri="http://schemas.microsoft.com/sharepoint/v3/contenttype/forms"/>
  </ds:schemaRefs>
</ds:datastoreItem>
</file>

<file path=customXml/itemProps3.xml><?xml version="1.0" encoding="utf-8"?>
<ds:datastoreItem xmlns:ds="http://schemas.openxmlformats.org/officeDocument/2006/customXml" ds:itemID="{C0E3FF02-23FD-4DAF-B034-97198F45D1C0}">
  <ds:schemaRefs/>
</ds:datastoreItem>
</file>

<file path=customXml/itemProps4.xml><?xml version="1.0" encoding="utf-8"?>
<ds:datastoreItem xmlns:ds="http://schemas.openxmlformats.org/officeDocument/2006/customXml" ds:itemID="{6E803A3F-64DB-469E-A52C-A9461D2C1E41}">
  <ds:schemaRefs/>
</ds:datastoreItem>
</file>

<file path=customXml/itemProps5.xml><?xml version="1.0" encoding="utf-8"?>
<ds:datastoreItem xmlns:ds="http://schemas.openxmlformats.org/officeDocument/2006/customXml" ds:itemID="{713596EE-83B4-44C4-898C-EBCA481E32F3}">
  <ds:schemaRefs/>
</ds:datastoreItem>
</file>

<file path=customXml/itemProps6.xml><?xml version="1.0" encoding="utf-8"?>
<ds:datastoreItem xmlns:ds="http://schemas.openxmlformats.org/officeDocument/2006/customXml" ds:itemID="{12732302-FA88-4B8C-B096-6726FB72D00F}">
  <ds:schemaRefs/>
</ds:datastoreItem>
</file>

<file path=customXml/itemProps7.xml><?xml version="1.0" encoding="utf-8"?>
<ds:datastoreItem xmlns:ds="http://schemas.openxmlformats.org/officeDocument/2006/customXml" ds:itemID="{3F91E02F-D915-47DD-B9E4-A68838680B14}"/>
</file>

<file path=customXml/itemProps8.xml><?xml version="1.0" encoding="utf-8"?>
<ds:datastoreItem xmlns:ds="http://schemas.openxmlformats.org/officeDocument/2006/customXml" ds:itemID="{29503475-377D-4CAE-BBC6-D36279939CF8}">
  <ds:schemaRefs/>
</ds:datastoreItem>
</file>

<file path=customXml/itemProps9.xml><?xml version="1.0" encoding="utf-8"?>
<ds:datastoreItem xmlns:ds="http://schemas.openxmlformats.org/officeDocument/2006/customXml" ds:itemID="{B38A1309-93A8-4147-848C-9DBE227067B1}">
  <ds:schemaRefs/>
</ds:datastoreItem>
</file>

<file path=docProps/app.xml><?xml version="1.0" encoding="utf-8"?>
<Properties xmlns="http://schemas.openxmlformats.org/officeDocument/2006/extended-properties" xmlns:vt="http://schemas.openxmlformats.org/officeDocument/2006/docPropsVTypes">
  <Template/>
  <TotalTime>1806</TotalTime>
  <Words>773</Words>
  <Application>Microsoft Office PowerPoint</Application>
  <PresentationFormat>Widescreen</PresentationFormat>
  <Paragraphs>93</Paragraphs>
  <Slides>11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Arup</vt:lpstr>
      <vt:lpstr>Blank</vt:lpstr>
      <vt:lpstr>PowerPoint Presentation</vt:lpstr>
      <vt:lpstr>Contents</vt:lpstr>
      <vt:lpstr>EV Charging Infrastructure 2022-2025</vt:lpstr>
      <vt:lpstr>PowerPoint Presentation</vt:lpstr>
      <vt:lpstr>EV as part of a City Development Plan</vt:lpstr>
      <vt:lpstr>EV Charge Points in Galway</vt:lpstr>
      <vt:lpstr>Focus Areas</vt:lpstr>
      <vt:lpstr>PowerPoint Presentation</vt:lpstr>
      <vt:lpstr>PowerPoint Presentation</vt:lpstr>
      <vt:lpstr>AOB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McCarthy</dc:creator>
  <cp:lastModifiedBy>Maurice Headd</cp:lastModifiedBy>
  <cp:revision>17</cp:revision>
  <dcterms:created xsi:type="dcterms:W3CDTF">2023-01-06T19:14:02Z</dcterms:created>
  <dcterms:modified xsi:type="dcterms:W3CDTF">2023-02-09T09:42:47Z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2022-06-29T16:26:25Z</vt:lpwstr>
  </property>
  <property fmtid="{D5CDD505-2E9C-101B-9397-08002B2CF9AE}" pid="4" name="MSIP_Label_82fa3fd3-029b-403d-91b4-1dc930cb0e60_Method">
    <vt:lpwstr>Privileged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d2f615bd-5adc-4406-b42c-8cea75de1189</vt:lpwstr>
  </property>
  <property fmtid="{D5CDD505-2E9C-101B-9397-08002B2CF9AE}" pid="8" name="MSIP_Label_82fa3fd3-029b-403d-91b4-1dc930cb0e60_ContentBits">
    <vt:lpwstr>0</vt:lpwstr>
  </property>
  <property fmtid="{D5CDD505-2E9C-101B-9397-08002B2CF9AE}" pid="9" name="TemplafyTimeStamp">
    <vt:lpwstr>2022-11-22T12:33:38</vt:lpwstr>
  </property>
  <property fmtid="{D5CDD505-2E9C-101B-9397-08002B2CF9AE}" pid="10" name="TemplafyTenantId">
    <vt:lpwstr>arup</vt:lpwstr>
  </property>
  <property fmtid="{D5CDD505-2E9C-101B-9397-08002B2CF9AE}" pid="11" name="TemplafyTemplateId">
    <vt:lpwstr>638047172168414045</vt:lpwstr>
  </property>
  <property fmtid="{D5CDD505-2E9C-101B-9397-08002B2CF9AE}" pid="12" name="TemplafyUserProfileId">
    <vt:lpwstr>637793191795857362</vt:lpwstr>
  </property>
  <property fmtid="{D5CDD505-2E9C-101B-9397-08002B2CF9AE}" pid="13" name="TemplafyLanguageCode">
    <vt:lpwstr>en-GB</vt:lpwstr>
  </property>
  <property fmtid="{D5CDD505-2E9C-101B-9397-08002B2CF9AE}" pid="14" name="PPStyles">
    <vt:lpwstr/>
  </property>
  <property fmtid="{D5CDD505-2E9C-101B-9397-08002B2CF9AE}" pid="15" name="TemplafyFromBlank">
    <vt:bool>true</vt:bool>
  </property>
  <property fmtid="{D5CDD505-2E9C-101B-9397-08002B2CF9AE}" pid="16" name="ContentTypeId">
    <vt:lpwstr>0x010100636CD24B5FED9443B79B7FDE9002A4B2</vt:lpwstr>
  </property>
  <property fmtid="{D5CDD505-2E9C-101B-9397-08002B2CF9AE}" pid="17" name="MediaServiceImageTags">
    <vt:lpwstr/>
  </property>
</Properties>
</file>