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327" r:id="rId3"/>
    <p:sldId id="329" r:id="rId4"/>
    <p:sldId id="345" r:id="rId5"/>
    <p:sldId id="334" r:id="rId6"/>
    <p:sldId id="316" r:id="rId7"/>
    <p:sldId id="366" r:id="rId8"/>
    <p:sldId id="296" r:id="rId9"/>
    <p:sldId id="328" r:id="rId10"/>
    <p:sldId id="360" r:id="rId11"/>
    <p:sldId id="361" r:id="rId12"/>
    <p:sldId id="362" r:id="rId13"/>
    <p:sldId id="365" r:id="rId14"/>
    <p:sldId id="357" r:id="rId15"/>
    <p:sldId id="364" r:id="rId16"/>
    <p:sldId id="330" r:id="rId17"/>
    <p:sldId id="335" r:id="rId18"/>
    <p:sldId id="336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6494"/>
    <a:srgbClr val="760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9230B6-162A-42B4-8111-8E13B8F47022}" v="1278" dt="2018-12-05T14:05:58.161"/>
    <p1510:client id="{30708628-6A75-49D2-A311-BD5C03CEDAC1}" v="437" dt="2018-12-04T15:00:54.445"/>
    <p1510:client id="{7612CBD0-EFA8-4C5C-97B5-0B48BE4F67B4}" v="73" dt="2018-12-04T15:20:02.735"/>
    <p1510:client id="{DC316639-55C0-4208-BBA6-83DE2AE27B87}" v="9" dt="2018-12-04T15:09:05.920"/>
    <p1510:client id="{5A9871CD-D68D-4F49-8017-19C294766D80}" v="2" dt="2018-12-05T12:37:18.653"/>
    <p1510:client id="{C995308E-15BC-4EF1-9944-68DD9222B582}" v="33" dt="2018-12-05T13:15:28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way City Community Network" userId="fedc5c678361fce9" providerId="Windows Live" clId="Web-{5B43FAD8-7526-4997-A1B9-1274C99DD79B}"/>
    <pc:docChg chg="modSld">
      <pc:chgData name="Galway City Community Network" userId="fedc5c678361fce9" providerId="Windows Live" clId="Web-{5B43FAD8-7526-4997-A1B9-1274C99DD79B}" dt="2018-12-05T11:35:52.378" v="20" actId="20577"/>
      <pc:docMkLst>
        <pc:docMk/>
      </pc:docMkLst>
      <pc:sldChg chg="modSp">
        <pc:chgData name="Galway City Community Network" userId="fedc5c678361fce9" providerId="Windows Live" clId="Web-{5B43FAD8-7526-4997-A1B9-1274C99DD79B}" dt="2018-12-05T11:33:19.080" v="3"/>
        <pc:sldMkLst>
          <pc:docMk/>
          <pc:sldMk cId="716373110" sldId="296"/>
        </pc:sldMkLst>
        <pc:graphicFrameChg chg="mod modGraphic">
          <ac:chgData name="Galway City Community Network" userId="fedc5c678361fce9" providerId="Windows Live" clId="Web-{5B43FAD8-7526-4997-A1B9-1274C99DD79B}" dt="2018-12-05T11:33:19.080" v="3"/>
          <ac:graphicFrameMkLst>
            <pc:docMk/>
            <pc:sldMk cId="716373110" sldId="296"/>
            <ac:graphicFrameMk id="4" creationId="{6141E1E6-D71D-453A-8A03-E5E8265BFC92}"/>
          </ac:graphicFrameMkLst>
        </pc:graphicFrameChg>
      </pc:sldChg>
      <pc:sldChg chg="modSp">
        <pc:chgData name="Galway City Community Network" userId="fedc5c678361fce9" providerId="Windows Live" clId="Web-{5B43FAD8-7526-4997-A1B9-1274C99DD79B}" dt="2018-12-05T11:35:52.378" v="19" actId="20577"/>
        <pc:sldMkLst>
          <pc:docMk/>
          <pc:sldMk cId="1797242549" sldId="345"/>
        </pc:sldMkLst>
        <pc:spChg chg="mod">
          <ac:chgData name="Galway City Community Network" userId="fedc5c678361fce9" providerId="Windows Live" clId="Web-{5B43FAD8-7526-4997-A1B9-1274C99DD79B}" dt="2018-12-05T11:35:52.378" v="19" actId="20577"/>
          <ac:spMkLst>
            <pc:docMk/>
            <pc:sldMk cId="1797242549" sldId="345"/>
            <ac:spMk id="3" creationId="{3FEC11B5-BF55-43DF-A30E-051141DA6660}"/>
          </ac:spMkLst>
        </pc:spChg>
      </pc:sldChg>
      <pc:sldChg chg="addSp delSp modSp">
        <pc:chgData name="Galway City Community Network" userId="fedc5c678361fce9" providerId="Windows Live" clId="Web-{5B43FAD8-7526-4997-A1B9-1274C99DD79B}" dt="2018-12-05T10:31:26.303" v="1"/>
        <pc:sldMkLst>
          <pc:docMk/>
          <pc:sldMk cId="652663379" sldId="362"/>
        </pc:sldMkLst>
        <pc:spChg chg="add del mod">
          <ac:chgData name="Galway City Community Network" userId="fedc5c678361fce9" providerId="Windows Live" clId="Web-{5B43FAD8-7526-4997-A1B9-1274C99DD79B}" dt="2018-12-05T10:31:26.303" v="1"/>
          <ac:spMkLst>
            <pc:docMk/>
            <pc:sldMk cId="652663379" sldId="362"/>
            <ac:spMk id="12" creationId="{93E212A6-D0BF-4088-8552-A664ADC02377}"/>
          </ac:spMkLst>
        </pc:spChg>
        <pc:picChg chg="del">
          <ac:chgData name="Galway City Community Network" userId="fedc5c678361fce9" providerId="Windows Live" clId="Web-{5B43FAD8-7526-4997-A1B9-1274C99DD79B}" dt="2018-12-05T10:31:09.209" v="0"/>
          <ac:picMkLst>
            <pc:docMk/>
            <pc:sldMk cId="652663379" sldId="362"/>
            <ac:picMk id="10" creationId="{4EDC133C-C064-4334-9F97-ECC4CB2407C6}"/>
          </ac:picMkLst>
        </pc:picChg>
        <pc:picChg chg="add mod ord modCrop">
          <ac:chgData name="Galway City Community Network" userId="fedc5c678361fce9" providerId="Windows Live" clId="Web-{5B43FAD8-7526-4997-A1B9-1274C99DD79B}" dt="2018-12-05T10:31:26.303" v="1"/>
          <ac:picMkLst>
            <pc:docMk/>
            <pc:sldMk cId="652663379" sldId="362"/>
            <ac:picMk id="13" creationId="{82D8B137-93D3-4FC1-B2A6-C5A2E69304CC}"/>
          </ac:picMkLst>
        </pc:picChg>
      </pc:sldChg>
    </pc:docChg>
  </pc:docChgLst>
  <pc:docChgLst>
    <pc:chgData name="Community Workers' Co-operative" userId="9b5289f989c04cbc" providerId="LiveId" clId="{2D90BC60-2821-44C6-ADE9-56C3247A200C}"/>
    <pc:docChg chg="custSel mod addSld delSld modSld">
      <pc:chgData name="Community Workers' Co-operative" userId="9b5289f989c04cbc" providerId="LiveId" clId="{2D90BC60-2821-44C6-ADE9-56C3247A200C}" dt="2018-12-04T14:06:44.699" v="452" actId="207"/>
      <pc:docMkLst>
        <pc:docMk/>
      </pc:docMkLst>
      <pc:sldChg chg="addSp delSp modSp">
        <pc:chgData name="Community Workers' Co-operative" userId="9b5289f989c04cbc" providerId="LiveId" clId="{2D90BC60-2821-44C6-ADE9-56C3247A200C}" dt="2018-12-04T13:59:09.766" v="139" actId="14100"/>
        <pc:sldMkLst>
          <pc:docMk/>
          <pc:sldMk cId="716373110" sldId="296"/>
        </pc:sldMkLst>
        <pc:spChg chg="mod">
          <ac:chgData name="Community Workers' Co-operative" userId="9b5289f989c04cbc" providerId="LiveId" clId="{2D90BC60-2821-44C6-ADE9-56C3247A200C}" dt="2018-12-04T13:58:34.503" v="126" actId="20577"/>
          <ac:spMkLst>
            <pc:docMk/>
            <pc:sldMk cId="716373110" sldId="296"/>
            <ac:spMk id="2" creationId="{3B1427A6-2B4D-4D15-A2CC-8313FA353C21}"/>
          </ac:spMkLst>
        </pc:spChg>
        <pc:spChg chg="add mod">
          <ac:chgData name="Community Workers' Co-operative" userId="9b5289f989c04cbc" providerId="LiveId" clId="{2D90BC60-2821-44C6-ADE9-56C3247A200C}" dt="2018-12-04T13:58:55.445" v="135" actId="14100"/>
          <ac:spMkLst>
            <pc:docMk/>
            <pc:sldMk cId="716373110" sldId="296"/>
            <ac:spMk id="3" creationId="{92CF6AF3-1506-492D-9717-EFD9197ECB0D}"/>
          </ac:spMkLst>
        </pc:spChg>
        <pc:graphicFrameChg chg="mod">
          <ac:chgData name="Community Workers' Co-operative" userId="9b5289f989c04cbc" providerId="LiveId" clId="{2D90BC60-2821-44C6-ADE9-56C3247A200C}" dt="2018-12-04T13:58:41.698" v="128" actId="1076"/>
          <ac:graphicFrameMkLst>
            <pc:docMk/>
            <pc:sldMk cId="716373110" sldId="296"/>
            <ac:graphicFrameMk id="4" creationId="{6141E1E6-D71D-453A-8A03-E5E8265BFC92}"/>
          </ac:graphicFrameMkLst>
        </pc:graphicFrameChg>
        <pc:picChg chg="add mod">
          <ac:chgData name="Community Workers' Co-operative" userId="9b5289f989c04cbc" providerId="LiveId" clId="{2D90BC60-2821-44C6-ADE9-56C3247A200C}" dt="2018-12-04T13:59:09.766" v="139" actId="14100"/>
          <ac:picMkLst>
            <pc:docMk/>
            <pc:sldMk cId="716373110" sldId="296"/>
            <ac:picMk id="8" creationId="{F93FEDA4-00C7-4171-98A5-F05E369448DB}"/>
          </ac:picMkLst>
        </pc:picChg>
        <pc:picChg chg="del">
          <ac:chgData name="Community Workers' Co-operative" userId="9b5289f989c04cbc" providerId="LiveId" clId="{2D90BC60-2821-44C6-ADE9-56C3247A200C}" dt="2018-12-04T13:58:21.257" v="105" actId="478"/>
          <ac:picMkLst>
            <pc:docMk/>
            <pc:sldMk cId="716373110" sldId="296"/>
            <ac:picMk id="10" creationId="{5E6DA2EF-54CA-4455-845A-783E25342CAC}"/>
          </ac:picMkLst>
        </pc:picChg>
        <pc:picChg chg="del">
          <ac:chgData name="Community Workers' Co-operative" userId="9b5289f989c04cbc" providerId="LiveId" clId="{2D90BC60-2821-44C6-ADE9-56C3247A200C}" dt="2018-12-04T13:59:05.346" v="137" actId="478"/>
          <ac:picMkLst>
            <pc:docMk/>
            <pc:sldMk cId="716373110" sldId="296"/>
            <ac:picMk id="11" creationId="{57C17F19-B248-48D0-917F-F1539CBE7CBF}"/>
          </ac:picMkLst>
        </pc:picChg>
        <pc:picChg chg="del">
          <ac:chgData name="Community Workers' Co-operative" userId="9b5289f989c04cbc" providerId="LiveId" clId="{2D90BC60-2821-44C6-ADE9-56C3247A200C}" dt="2018-12-04T13:58:37.847" v="127" actId="478"/>
          <ac:picMkLst>
            <pc:docMk/>
            <pc:sldMk cId="716373110" sldId="296"/>
            <ac:picMk id="12" creationId="{49D689B6-1FAC-4B1A-A3E6-44866E2C1B7E}"/>
          </ac:picMkLst>
        </pc:picChg>
      </pc:sldChg>
      <pc:sldChg chg="modSp">
        <pc:chgData name="Community Workers' Co-operative" userId="9b5289f989c04cbc" providerId="LiveId" clId="{2D90BC60-2821-44C6-ADE9-56C3247A200C}" dt="2018-12-04T13:50:34.551" v="13" actId="27636"/>
        <pc:sldMkLst>
          <pc:docMk/>
          <pc:sldMk cId="1160962181" sldId="327"/>
        </pc:sldMkLst>
        <pc:spChg chg="mod">
          <ac:chgData name="Community Workers' Co-operative" userId="9b5289f989c04cbc" providerId="LiveId" clId="{2D90BC60-2821-44C6-ADE9-56C3247A200C}" dt="2018-12-04T13:50:34.551" v="13" actId="27636"/>
          <ac:spMkLst>
            <pc:docMk/>
            <pc:sldMk cId="1160962181" sldId="327"/>
            <ac:spMk id="3" creationId="{0D8C3BF7-AD74-417C-808F-6D47CDB37999}"/>
          </ac:spMkLst>
        </pc:spChg>
      </pc:sldChg>
      <pc:sldChg chg="modSp">
        <pc:chgData name="Community Workers' Co-operative" userId="9b5289f989c04cbc" providerId="LiveId" clId="{2D90BC60-2821-44C6-ADE9-56C3247A200C}" dt="2018-12-04T13:49:43.953" v="4" actId="20577"/>
        <pc:sldMkLst>
          <pc:docMk/>
          <pc:sldMk cId="213796714" sldId="330"/>
        </pc:sldMkLst>
        <pc:spChg chg="mod">
          <ac:chgData name="Community Workers' Co-operative" userId="9b5289f989c04cbc" providerId="LiveId" clId="{2D90BC60-2821-44C6-ADE9-56C3247A200C}" dt="2018-12-04T13:49:43.953" v="4" actId="20577"/>
          <ac:spMkLst>
            <pc:docMk/>
            <pc:sldMk cId="213796714" sldId="330"/>
            <ac:spMk id="3" creationId="{369D3677-2BFA-49A2-A711-590223DB3CD8}"/>
          </ac:spMkLst>
        </pc:spChg>
      </pc:sldChg>
      <pc:sldChg chg="del">
        <pc:chgData name="Community Workers' Co-operative" userId="9b5289f989c04cbc" providerId="LiveId" clId="{2D90BC60-2821-44C6-ADE9-56C3247A200C}" dt="2018-12-04T14:05:40.061" v="447" actId="2696"/>
        <pc:sldMkLst>
          <pc:docMk/>
          <pc:sldMk cId="850196961" sldId="332"/>
        </pc:sldMkLst>
      </pc:sldChg>
      <pc:sldChg chg="addSp delSp modSp mod setBg">
        <pc:chgData name="Community Workers' Co-operative" userId="9b5289f989c04cbc" providerId="LiveId" clId="{2D90BC60-2821-44C6-ADE9-56C3247A200C}" dt="2018-12-04T14:01:19.904" v="266" actId="14100"/>
        <pc:sldMkLst>
          <pc:docMk/>
          <pc:sldMk cId="1797242549" sldId="345"/>
        </pc:sldMkLst>
        <pc:spChg chg="mod">
          <ac:chgData name="Community Workers' Co-operative" userId="9b5289f989c04cbc" providerId="LiveId" clId="{2D90BC60-2821-44C6-ADE9-56C3247A200C}" dt="2018-12-04T14:00:42.818" v="204" actId="26606"/>
          <ac:spMkLst>
            <pc:docMk/>
            <pc:sldMk cId="1797242549" sldId="345"/>
            <ac:spMk id="2" creationId="{1D904D08-BF9D-46AE-8A74-F7AF4D0E8469}"/>
          </ac:spMkLst>
        </pc:spChg>
        <pc:spChg chg="mod ord">
          <ac:chgData name="Community Workers' Co-operative" userId="9b5289f989c04cbc" providerId="LiveId" clId="{2D90BC60-2821-44C6-ADE9-56C3247A200C}" dt="2018-12-04T14:01:19.904" v="266" actId="14100"/>
          <ac:spMkLst>
            <pc:docMk/>
            <pc:sldMk cId="1797242549" sldId="345"/>
            <ac:spMk id="3" creationId="{3FEC11B5-BF55-43DF-A30E-051141DA6660}"/>
          </ac:spMkLst>
        </pc:spChg>
        <pc:spChg chg="add del">
          <ac:chgData name="Community Workers' Co-operative" userId="9b5289f989c04cbc" providerId="LiveId" clId="{2D90BC60-2821-44C6-ADE9-56C3247A200C}" dt="2018-12-04T14:00:27.506" v="193" actId="26606"/>
          <ac:spMkLst>
            <pc:docMk/>
            <pc:sldMk cId="1797242549" sldId="345"/>
            <ac:spMk id="71" creationId="{15045B1D-AED4-407C-BC82-BF20E4E4FF38}"/>
          </ac:spMkLst>
        </pc:spChg>
        <pc:spChg chg="add del">
          <ac:chgData name="Community Workers' Co-operative" userId="9b5289f989c04cbc" providerId="LiveId" clId="{2D90BC60-2821-44C6-ADE9-56C3247A200C}" dt="2018-12-04T14:00:42.818" v="204" actId="26606"/>
          <ac:spMkLst>
            <pc:docMk/>
            <pc:sldMk cId="1797242549" sldId="345"/>
            <ac:spMk id="76" creationId="{15045B1D-AED4-407C-BC82-BF20E4E4FF38}"/>
          </ac:spMkLst>
        </pc:spChg>
        <pc:spChg chg="add">
          <ac:chgData name="Community Workers' Co-operative" userId="9b5289f989c04cbc" providerId="LiveId" clId="{2D90BC60-2821-44C6-ADE9-56C3247A200C}" dt="2018-12-04T14:00:42.818" v="204" actId="26606"/>
          <ac:spMkLst>
            <pc:docMk/>
            <pc:sldMk cId="1797242549" sldId="345"/>
            <ac:spMk id="81" creationId="{97E60398-905F-436C-AB6F-00D742F6258D}"/>
          </ac:spMkLst>
        </pc:spChg>
        <pc:picChg chg="add del mod">
          <ac:chgData name="Community Workers' Co-operative" userId="9b5289f989c04cbc" providerId="LiveId" clId="{2D90BC60-2821-44C6-ADE9-56C3247A200C}" dt="2018-12-04T14:00:39.110" v="202" actId="478"/>
          <ac:picMkLst>
            <pc:docMk/>
            <pc:sldMk cId="1797242549" sldId="345"/>
            <ac:picMk id="6" creationId="{40AA95D4-28F2-4B09-A513-A04998907599}"/>
          </ac:picMkLst>
        </pc:picChg>
        <pc:picChg chg="add ord">
          <ac:chgData name="Community Workers' Co-operative" userId="9b5289f989c04cbc" providerId="LiveId" clId="{2D90BC60-2821-44C6-ADE9-56C3247A200C}" dt="2018-12-04T14:00:42.818" v="204" actId="26606"/>
          <ac:picMkLst>
            <pc:docMk/>
            <pc:sldMk cId="1797242549" sldId="345"/>
            <ac:picMk id="8" creationId="{FDA0191C-E3A7-4CB7-9544-DFEEDE337735}"/>
          </ac:picMkLst>
        </pc:picChg>
        <pc:picChg chg="add del mod">
          <ac:chgData name="Community Workers' Co-operative" userId="9b5289f989c04cbc" providerId="LiveId" clId="{2D90BC60-2821-44C6-ADE9-56C3247A200C}" dt="2018-12-04T13:59:14.666" v="141" actId="478"/>
          <ac:picMkLst>
            <pc:docMk/>
            <pc:sldMk cId="1797242549" sldId="345"/>
            <ac:picMk id="2050" creationId="{A8AA4215-0862-414D-985E-05A46083530A}"/>
          </ac:picMkLst>
        </pc:picChg>
      </pc:sldChg>
      <pc:sldChg chg="modSp">
        <pc:chgData name="Community Workers' Co-operative" userId="9b5289f989c04cbc" providerId="LiveId" clId="{2D90BC60-2821-44C6-ADE9-56C3247A200C}" dt="2018-12-04T13:57:09.712" v="73" actId="113"/>
        <pc:sldMkLst>
          <pc:docMk/>
          <pc:sldMk cId="2468337371" sldId="360"/>
        </pc:sldMkLst>
        <pc:spChg chg="mod">
          <ac:chgData name="Community Workers' Co-operative" userId="9b5289f989c04cbc" providerId="LiveId" clId="{2D90BC60-2821-44C6-ADE9-56C3247A200C}" dt="2018-12-04T13:56:59.784" v="68" actId="1076"/>
          <ac:spMkLst>
            <pc:docMk/>
            <pc:sldMk cId="2468337371" sldId="360"/>
            <ac:spMk id="6" creationId="{5D24DC36-71F8-4C51-969F-8D4009A8B404}"/>
          </ac:spMkLst>
        </pc:spChg>
        <pc:spChg chg="mod">
          <ac:chgData name="Community Workers' Co-operative" userId="9b5289f989c04cbc" providerId="LiveId" clId="{2D90BC60-2821-44C6-ADE9-56C3247A200C}" dt="2018-12-04T13:57:09.712" v="73" actId="113"/>
          <ac:spMkLst>
            <pc:docMk/>
            <pc:sldMk cId="2468337371" sldId="360"/>
            <ac:spMk id="8" creationId="{D3825A4E-DCE3-4BE4-A81F-5459DEB98A0B}"/>
          </ac:spMkLst>
        </pc:spChg>
      </pc:sldChg>
      <pc:sldChg chg="addSp modSp">
        <pc:chgData name="Community Workers' Co-operative" userId="9b5289f989c04cbc" providerId="LiveId" clId="{2D90BC60-2821-44C6-ADE9-56C3247A200C}" dt="2018-12-04T13:57:34.543" v="87" actId="20577"/>
        <pc:sldMkLst>
          <pc:docMk/>
          <pc:sldMk cId="2308925027" sldId="361"/>
        </pc:sldMkLst>
        <pc:spChg chg="add mod">
          <ac:chgData name="Community Workers' Co-operative" userId="9b5289f989c04cbc" providerId="LiveId" clId="{2D90BC60-2821-44C6-ADE9-56C3247A200C}" dt="2018-12-04T13:57:34.543" v="87" actId="20577"/>
          <ac:spMkLst>
            <pc:docMk/>
            <pc:sldMk cId="2308925027" sldId="361"/>
            <ac:spMk id="15" creationId="{34D1D73F-B0FA-45A0-B9F2-606F79E3620F}"/>
          </ac:spMkLst>
        </pc:spChg>
        <pc:picChg chg="mod">
          <ac:chgData name="Community Workers' Co-operative" userId="9b5289f989c04cbc" providerId="LiveId" clId="{2D90BC60-2821-44C6-ADE9-56C3247A200C}" dt="2018-12-04T13:49:04.569" v="1" actId="207"/>
          <ac:picMkLst>
            <pc:docMk/>
            <pc:sldMk cId="2308925027" sldId="361"/>
            <ac:picMk id="6148" creationId="{5B418867-14C5-43FF-BC1C-A1A63908E6F8}"/>
          </ac:picMkLst>
        </pc:picChg>
      </pc:sldChg>
      <pc:sldChg chg="addSp delSp modSp">
        <pc:chgData name="Community Workers' Co-operative" userId="9b5289f989c04cbc" providerId="LiveId" clId="{2D90BC60-2821-44C6-ADE9-56C3247A200C}" dt="2018-12-04T14:06:44.699" v="452" actId="207"/>
        <pc:sldMkLst>
          <pc:docMk/>
          <pc:sldMk cId="652663379" sldId="362"/>
        </pc:sldMkLst>
        <pc:spChg chg="del">
          <ac:chgData name="Community Workers' Co-operative" userId="9b5289f989c04cbc" providerId="LiveId" clId="{2D90BC60-2821-44C6-ADE9-56C3247A200C}" dt="2018-12-04T14:06:28.663" v="448" actId="931"/>
          <ac:spMkLst>
            <pc:docMk/>
            <pc:sldMk cId="652663379" sldId="362"/>
            <ac:spMk id="21" creationId="{87FD0079-A226-4E76-A5EE-CAE67BC0311F}"/>
          </ac:spMkLst>
        </pc:spChg>
        <pc:picChg chg="add mod">
          <ac:chgData name="Community Workers' Co-operative" userId="9b5289f989c04cbc" providerId="LiveId" clId="{2D90BC60-2821-44C6-ADE9-56C3247A200C}" dt="2018-12-04T14:06:44.699" v="452" actId="207"/>
          <ac:picMkLst>
            <pc:docMk/>
            <pc:sldMk cId="652663379" sldId="362"/>
            <ac:picMk id="10" creationId="{4EDC133C-C064-4334-9F97-ECC4CB2407C6}"/>
          </ac:picMkLst>
        </pc:picChg>
      </pc:sldChg>
      <pc:sldChg chg="addSp modSp">
        <pc:chgData name="Community Workers' Co-operative" userId="9b5289f989c04cbc" providerId="LiveId" clId="{2D90BC60-2821-44C6-ADE9-56C3247A200C}" dt="2018-12-04T13:52:48.317" v="18" actId="1076"/>
        <pc:sldMkLst>
          <pc:docMk/>
          <pc:sldMk cId="3701927999" sldId="364"/>
        </pc:sldMkLst>
        <pc:picChg chg="add mod">
          <ac:chgData name="Community Workers' Co-operative" userId="9b5289f989c04cbc" providerId="LiveId" clId="{2D90BC60-2821-44C6-ADE9-56C3247A200C}" dt="2018-12-04T13:52:48.317" v="18" actId="1076"/>
          <ac:picMkLst>
            <pc:docMk/>
            <pc:sldMk cId="3701927999" sldId="364"/>
            <ac:picMk id="1026" creationId="{69D95A9E-E309-4F8F-B895-0CC0013B7A04}"/>
          </ac:picMkLst>
        </pc:picChg>
      </pc:sldChg>
      <pc:sldChg chg="addSp delSp modSp add mod setBg">
        <pc:chgData name="Community Workers' Co-operative" userId="9b5289f989c04cbc" providerId="LiveId" clId="{2D90BC60-2821-44C6-ADE9-56C3247A200C}" dt="2018-12-04T14:03:05.616" v="444" actId="20577"/>
        <pc:sldMkLst>
          <pc:docMk/>
          <pc:sldMk cId="1927153237" sldId="365"/>
        </pc:sldMkLst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2" creationId="{36CAFBBD-1127-47E3-AEF8-1E2911DAAF39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3" creationId="{8E35EB15-CB97-4FEA-9C2C-7508999F324D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4" creationId="{96EC1464-AB50-47B8-9DF7-DDF68101BDDD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5" creationId="{D774B744-EB11-4081-B8A5-C76136899D4E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6" creationId="{148EB4E0-E6A6-4923-8559-F22E183AB839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7" creationId="{ACD58EFF-6F33-47F9-B93C-0F93E49DF5C4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8" creationId="{DE46F6BF-F4F3-4A13-ACE9-2762E381B7C0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9" creationId="{D2719820-07F1-4C7F-984F-CA85A7DFD0D8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10" creationId="{2C3B56DA-9F14-40A5-93D9-7666C7A68BEE}"/>
          </ac:spMkLst>
        </pc:spChg>
        <pc:spChg chg="del">
          <ac:chgData name="Community Workers' Co-operative" userId="9b5289f989c04cbc" providerId="LiveId" clId="{2D90BC60-2821-44C6-ADE9-56C3247A200C}" dt="2018-12-04T14:01:58.017" v="269"/>
          <ac:spMkLst>
            <pc:docMk/>
            <pc:sldMk cId="1927153237" sldId="365"/>
            <ac:spMk id="11" creationId="{5FE0B6E9-182D-420B-8B53-47B470A43058}"/>
          </ac:spMkLst>
        </pc:spChg>
        <pc:spChg chg="add mod">
          <ac:chgData name="Community Workers' Co-operative" userId="9b5289f989c04cbc" providerId="LiveId" clId="{2D90BC60-2821-44C6-ADE9-56C3247A200C}" dt="2018-12-04T14:02:42.035" v="340" actId="26606"/>
          <ac:spMkLst>
            <pc:docMk/>
            <pc:sldMk cId="1927153237" sldId="365"/>
            <ac:spMk id="12" creationId="{CE7431CB-B346-4615-A5B5-380903B4F4C0}"/>
          </ac:spMkLst>
        </pc:spChg>
        <pc:spChg chg="add mod">
          <ac:chgData name="Community Workers' Co-operative" userId="9b5289f989c04cbc" providerId="LiveId" clId="{2D90BC60-2821-44C6-ADE9-56C3247A200C}" dt="2018-12-04T14:03:05.616" v="444" actId="20577"/>
          <ac:spMkLst>
            <pc:docMk/>
            <pc:sldMk cId="1927153237" sldId="365"/>
            <ac:spMk id="13" creationId="{BE74FC6F-515A-444D-AA59-87D6F0EE2DCD}"/>
          </ac:spMkLst>
        </pc:spChg>
        <pc:spChg chg="add">
          <ac:chgData name="Community Workers' Co-operative" userId="9b5289f989c04cbc" providerId="LiveId" clId="{2D90BC60-2821-44C6-ADE9-56C3247A200C}" dt="2018-12-04T14:02:42.035" v="340" actId="26606"/>
          <ac:spMkLst>
            <pc:docMk/>
            <pc:sldMk cId="1927153237" sldId="365"/>
            <ac:spMk id="20" creationId="{97E60398-905F-436C-AB6F-00D742F6258D}"/>
          </ac:spMkLst>
        </pc:spChg>
        <pc:picChg chg="add mod ord">
          <ac:chgData name="Community Workers' Co-operative" userId="9b5289f989c04cbc" providerId="LiveId" clId="{2D90BC60-2821-44C6-ADE9-56C3247A200C}" dt="2018-12-04T14:02:42.035" v="340" actId="26606"/>
          <ac:picMkLst>
            <pc:docMk/>
            <pc:sldMk cId="1927153237" sldId="365"/>
            <ac:picMk id="15" creationId="{DA3CCB1F-E1A0-49EC-8E3C-11C8A9B37A9B}"/>
          </ac:picMkLst>
        </pc:picChg>
      </pc:sldChg>
      <pc:sldChg chg="modSp add del">
        <pc:chgData name="Community Workers' Co-operative" userId="9b5289f989c04cbc" providerId="LiveId" clId="{2D90BC60-2821-44C6-ADE9-56C3247A200C}" dt="2018-12-04T14:01:25.715" v="267" actId="2696"/>
        <pc:sldMkLst>
          <pc:docMk/>
          <pc:sldMk cId="3888155303" sldId="365"/>
        </pc:sldMkLst>
        <pc:spChg chg="mod">
          <ac:chgData name="Community Workers' Co-operative" userId="9b5289f989c04cbc" providerId="LiveId" clId="{2D90BC60-2821-44C6-ADE9-56C3247A200C}" dt="2018-12-04T13:58:05.924" v="103" actId="20577"/>
          <ac:spMkLst>
            <pc:docMk/>
            <pc:sldMk cId="3888155303" sldId="365"/>
            <ac:spMk id="2" creationId="{1D904D08-BF9D-46AE-8A74-F7AF4D0E8469}"/>
          </ac:spMkLst>
        </pc:spChg>
      </pc:sldChg>
      <pc:sldChg chg="add del">
        <pc:chgData name="Community Workers' Co-operative" userId="9b5289f989c04cbc" providerId="LiveId" clId="{2D90BC60-2821-44C6-ADE9-56C3247A200C}" dt="2018-12-04T14:05:40.058" v="446" actId="2696"/>
        <pc:sldMkLst>
          <pc:docMk/>
          <pc:sldMk cId="3775436197" sldId="366"/>
        </pc:sldMkLst>
      </pc:sldChg>
    </pc:docChg>
  </pc:docChgLst>
  <pc:docChgLst>
    <pc:chgData name="Galway City Community Network" userId="fedc5c678361fce9" providerId="Windows Live" clId="Web-{7612CBD0-EFA8-4C5C-97B5-0B48BE4F67B4}"/>
    <pc:docChg chg="modSld">
      <pc:chgData name="Galway City Community Network" userId="fedc5c678361fce9" providerId="Windows Live" clId="Web-{7612CBD0-EFA8-4C5C-97B5-0B48BE4F67B4}" dt="2018-12-04T15:20:02.735" v="136" actId="20577"/>
      <pc:docMkLst>
        <pc:docMk/>
      </pc:docMkLst>
      <pc:sldChg chg="modSp">
        <pc:chgData name="Galway City Community Network" userId="fedc5c678361fce9" providerId="Windows Live" clId="Web-{7612CBD0-EFA8-4C5C-97B5-0B48BE4F67B4}" dt="2018-12-04T15:15:07.077" v="30" actId="20577"/>
        <pc:sldMkLst>
          <pc:docMk/>
          <pc:sldMk cId="740742598" sldId="328"/>
        </pc:sldMkLst>
        <pc:spChg chg="mod">
          <ac:chgData name="Galway City Community Network" userId="fedc5c678361fce9" providerId="Windows Live" clId="Web-{7612CBD0-EFA8-4C5C-97B5-0B48BE4F67B4}" dt="2018-12-04T15:15:07.077" v="30" actId="20577"/>
          <ac:spMkLst>
            <pc:docMk/>
            <pc:sldMk cId="740742598" sldId="328"/>
            <ac:spMk id="15" creationId="{DE1D5DAD-BD6E-4886-8B75-D9FFFCD6C83D}"/>
          </ac:spMkLst>
        </pc:spChg>
      </pc:sldChg>
      <pc:sldChg chg="modSp">
        <pc:chgData name="Galway City Community Network" userId="fedc5c678361fce9" providerId="Windows Live" clId="Web-{7612CBD0-EFA8-4C5C-97B5-0B48BE4F67B4}" dt="2018-12-04T15:20:02.735" v="135" actId="20577"/>
        <pc:sldMkLst>
          <pc:docMk/>
          <pc:sldMk cId="3600867087" sldId="335"/>
        </pc:sldMkLst>
        <pc:spChg chg="mod">
          <ac:chgData name="Galway City Community Network" userId="fedc5c678361fce9" providerId="Windows Live" clId="Web-{7612CBD0-EFA8-4C5C-97B5-0B48BE4F67B4}" dt="2018-12-04T15:20:02.735" v="135" actId="20577"/>
          <ac:spMkLst>
            <pc:docMk/>
            <pc:sldMk cId="3600867087" sldId="335"/>
            <ac:spMk id="2" creationId="{DC801FDF-479D-452E-BD53-75092741A691}"/>
          </ac:spMkLst>
        </pc:spChg>
      </pc:sldChg>
      <pc:sldChg chg="modSp">
        <pc:chgData name="Galway City Community Network" userId="fedc5c678361fce9" providerId="Windows Live" clId="Web-{7612CBD0-EFA8-4C5C-97B5-0B48BE4F67B4}" dt="2018-12-04T15:19:23.141" v="132" actId="1076"/>
        <pc:sldMkLst>
          <pc:docMk/>
          <pc:sldMk cId="4127018130" sldId="336"/>
        </pc:sldMkLst>
        <pc:picChg chg="mod">
          <ac:chgData name="Galway City Community Network" userId="fedc5c678361fce9" providerId="Windows Live" clId="Web-{7612CBD0-EFA8-4C5C-97B5-0B48BE4F67B4}" dt="2018-12-04T15:19:23.141" v="132" actId="1076"/>
          <ac:picMkLst>
            <pc:docMk/>
            <pc:sldMk cId="4127018130" sldId="336"/>
            <ac:picMk id="2" creationId="{BB1E9442-41C5-4E32-8A84-BB5F0C548E59}"/>
          </ac:picMkLst>
        </pc:picChg>
      </pc:sldChg>
      <pc:sldChg chg="modSp">
        <pc:chgData name="Galway City Community Network" userId="fedc5c678361fce9" providerId="Windows Live" clId="Web-{7612CBD0-EFA8-4C5C-97B5-0B48BE4F67B4}" dt="2018-12-04T15:14:17.451" v="23" actId="20577"/>
        <pc:sldMkLst>
          <pc:docMk/>
          <pc:sldMk cId="1797242549" sldId="345"/>
        </pc:sldMkLst>
        <pc:spChg chg="mod">
          <ac:chgData name="Galway City Community Network" userId="fedc5c678361fce9" providerId="Windows Live" clId="Web-{7612CBD0-EFA8-4C5C-97B5-0B48BE4F67B4}" dt="2018-12-04T15:14:17.451" v="23" actId="20577"/>
          <ac:spMkLst>
            <pc:docMk/>
            <pc:sldMk cId="1797242549" sldId="345"/>
            <ac:spMk id="3" creationId="{3FEC11B5-BF55-43DF-A30E-051141DA6660}"/>
          </ac:spMkLst>
        </pc:spChg>
      </pc:sldChg>
      <pc:sldChg chg="modSp">
        <pc:chgData name="Galway City Community Network" userId="fedc5c678361fce9" providerId="Windows Live" clId="Web-{7612CBD0-EFA8-4C5C-97B5-0B48BE4F67B4}" dt="2018-12-04T15:16:26.155" v="115" actId="20577"/>
        <pc:sldMkLst>
          <pc:docMk/>
          <pc:sldMk cId="2468337371" sldId="360"/>
        </pc:sldMkLst>
        <pc:spChg chg="mod">
          <ac:chgData name="Galway City Community Network" userId="fedc5c678361fce9" providerId="Windows Live" clId="Web-{7612CBD0-EFA8-4C5C-97B5-0B48BE4F67B4}" dt="2018-12-04T15:16:26.155" v="115" actId="20577"/>
          <ac:spMkLst>
            <pc:docMk/>
            <pc:sldMk cId="2468337371" sldId="360"/>
            <ac:spMk id="8" creationId="{D3825A4E-DCE3-4BE4-A81F-5459DEB98A0B}"/>
          </ac:spMkLst>
        </pc:spChg>
      </pc:sldChg>
    </pc:docChg>
  </pc:docChgLst>
  <pc:docChgLst>
    <pc:chgData name="Galway City Community Network" userId="fedc5c678361fce9" providerId="LiveId" clId="{A79230B6-162A-42B4-8111-8E13B8F47022}"/>
    <pc:docChg chg="undo custSel mod addSld delSld modSld sldOrd modNotesMaster">
      <pc:chgData name="Galway City Community Network" userId="fedc5c678361fce9" providerId="LiveId" clId="{A79230B6-162A-42B4-8111-8E13B8F47022}" dt="2018-12-05T14:07:23.152" v="1311" actId="20577"/>
      <pc:docMkLst>
        <pc:docMk/>
      </pc:docMkLst>
      <pc:sldChg chg="ord">
        <pc:chgData name="Galway City Community Network" userId="fedc5c678361fce9" providerId="LiveId" clId="{A79230B6-162A-42B4-8111-8E13B8F47022}" dt="2018-12-05T14:03:20.566" v="1274"/>
        <pc:sldMkLst>
          <pc:docMk/>
          <pc:sldMk cId="2334815320" sldId="316"/>
        </pc:sldMkLst>
      </pc:sldChg>
      <pc:sldChg chg="modSp">
        <pc:chgData name="Galway City Community Network" userId="fedc5c678361fce9" providerId="LiveId" clId="{A79230B6-162A-42B4-8111-8E13B8F47022}" dt="2018-12-05T13:17:24.653" v="1272" actId="20577"/>
        <pc:sldMkLst>
          <pc:docMk/>
          <pc:sldMk cId="1160962181" sldId="327"/>
        </pc:sldMkLst>
        <pc:spChg chg="mod">
          <ac:chgData name="Galway City Community Network" userId="fedc5c678361fce9" providerId="LiveId" clId="{A79230B6-162A-42B4-8111-8E13B8F47022}" dt="2018-12-05T13:17:24.653" v="1272" actId="20577"/>
          <ac:spMkLst>
            <pc:docMk/>
            <pc:sldMk cId="1160962181" sldId="327"/>
            <ac:spMk id="3" creationId="{0D8C3BF7-AD74-417C-808F-6D47CDB37999}"/>
          </ac:spMkLst>
        </pc:spChg>
      </pc:sldChg>
      <pc:sldChg chg="modSp">
        <pc:chgData name="Galway City Community Network" userId="fedc5c678361fce9" providerId="LiveId" clId="{A79230B6-162A-42B4-8111-8E13B8F47022}" dt="2018-12-04T11:00:26.107" v="829" actId="20577"/>
        <pc:sldMkLst>
          <pc:docMk/>
          <pc:sldMk cId="213796714" sldId="330"/>
        </pc:sldMkLst>
        <pc:spChg chg="mod">
          <ac:chgData name="Galway City Community Network" userId="fedc5c678361fce9" providerId="LiveId" clId="{A79230B6-162A-42B4-8111-8E13B8F47022}" dt="2018-12-04T11:00:26.107" v="829" actId="20577"/>
          <ac:spMkLst>
            <pc:docMk/>
            <pc:sldMk cId="213796714" sldId="330"/>
            <ac:spMk id="3" creationId="{369D3677-2BFA-49A2-A711-590223DB3CD8}"/>
          </ac:spMkLst>
        </pc:spChg>
      </pc:sldChg>
      <pc:sldChg chg="addSp delSp modSp mod setBg">
        <pc:chgData name="Galway City Community Network" userId="fedc5c678361fce9" providerId="LiveId" clId="{A79230B6-162A-42B4-8111-8E13B8F47022}" dt="2018-12-04T15:49:16.069" v="1254" actId="20577"/>
        <pc:sldMkLst>
          <pc:docMk/>
          <pc:sldMk cId="3600867087" sldId="335"/>
        </pc:sldMkLst>
        <pc:spChg chg="mod">
          <ac:chgData name="Galway City Community Network" userId="fedc5c678361fce9" providerId="LiveId" clId="{A79230B6-162A-42B4-8111-8E13B8F47022}" dt="2018-12-04T15:49:16.069" v="1254" actId="20577"/>
          <ac:spMkLst>
            <pc:docMk/>
            <pc:sldMk cId="3600867087" sldId="335"/>
            <ac:spMk id="2" creationId="{DC801FDF-479D-452E-BD53-75092741A691}"/>
          </ac:spMkLst>
        </pc:spChg>
        <pc:spChg chg="mod ord">
          <ac:chgData name="Galway City Community Network" userId="fedc5c678361fce9" providerId="LiveId" clId="{A79230B6-162A-42B4-8111-8E13B8F47022}" dt="2018-12-04T15:48:18.148" v="1214" actId="26606"/>
          <ac:spMkLst>
            <pc:docMk/>
            <pc:sldMk cId="3600867087" sldId="335"/>
            <ac:spMk id="3" creationId="{7D5709E6-EC91-401E-AF2F-15312C7EB4A1}"/>
          </ac:spMkLst>
        </pc:spChg>
        <pc:spChg chg="add del">
          <ac:chgData name="Galway City Community Network" userId="fedc5c678361fce9" providerId="LiveId" clId="{A79230B6-162A-42B4-8111-8E13B8F47022}" dt="2018-12-04T15:48:18.148" v="1214" actId="26606"/>
          <ac:spMkLst>
            <pc:docMk/>
            <pc:sldMk cId="3600867087" sldId="335"/>
            <ac:spMk id="11" creationId="{593A179E-9739-4A6A-BFC0-9792A47FF15B}"/>
          </ac:spMkLst>
        </pc:spChg>
        <pc:spChg chg="add del">
          <ac:chgData name="Galway City Community Network" userId="fedc5c678361fce9" providerId="LiveId" clId="{A79230B6-162A-42B4-8111-8E13B8F47022}" dt="2018-12-04T15:48:18.148" v="1214" actId="26606"/>
          <ac:spMkLst>
            <pc:docMk/>
            <pc:sldMk cId="3600867087" sldId="335"/>
            <ac:spMk id="13" creationId="{64B5D730-0F03-4E18-B5E2-A3AFEE4CB1D0}"/>
          </ac:spMkLst>
        </pc:spChg>
        <pc:spChg chg="add del">
          <ac:chgData name="Galway City Community Network" userId="fedc5c678361fce9" providerId="LiveId" clId="{A79230B6-162A-42B4-8111-8E13B8F47022}" dt="2018-12-04T15:48:18.148" v="1214" actId="26606"/>
          <ac:spMkLst>
            <pc:docMk/>
            <pc:sldMk cId="3600867087" sldId="335"/>
            <ac:spMk id="15" creationId="{99BCAAE7-0794-4AF7-8A50-AB589BEC99E0}"/>
          </ac:spMkLst>
        </pc:spChg>
        <pc:spChg chg="add del">
          <ac:chgData name="Galway City Community Network" userId="fedc5c678361fce9" providerId="LiveId" clId="{A79230B6-162A-42B4-8111-8E13B8F47022}" dt="2018-12-04T15:48:18.148" v="1214" actId="26606"/>
          <ac:spMkLst>
            <pc:docMk/>
            <pc:sldMk cId="3600867087" sldId="335"/>
            <ac:spMk id="17" creationId="{89D3435D-9A48-4791-925E-91DC45F7930C}"/>
          </ac:spMkLst>
        </pc:spChg>
        <pc:spChg chg="add del">
          <ac:chgData name="Galway City Community Network" userId="fedc5c678361fce9" providerId="LiveId" clId="{A79230B6-162A-42B4-8111-8E13B8F47022}" dt="2018-12-04T15:48:18.148" v="1214" actId="26606"/>
          <ac:spMkLst>
            <pc:docMk/>
            <pc:sldMk cId="3600867087" sldId="335"/>
            <ac:spMk id="19" creationId="{D1D20898-4E05-4678-AF40-ADD3390C0669}"/>
          </ac:spMkLst>
        </pc:spChg>
        <pc:spChg chg="add">
          <ac:chgData name="Galway City Community Network" userId="fedc5c678361fce9" providerId="LiveId" clId="{A79230B6-162A-42B4-8111-8E13B8F47022}" dt="2018-12-04T15:48:18.148" v="1214" actId="26606"/>
          <ac:spMkLst>
            <pc:docMk/>
            <pc:sldMk cId="3600867087" sldId="335"/>
            <ac:spMk id="24" creationId="{3956D6BE-9F42-4257-AF86-F7ADD2F939C9}"/>
          </ac:spMkLst>
        </pc:spChg>
        <pc:spChg chg="add">
          <ac:chgData name="Galway City Community Network" userId="fedc5c678361fce9" providerId="LiveId" clId="{A79230B6-162A-42B4-8111-8E13B8F47022}" dt="2018-12-04T15:48:18.148" v="1214" actId="26606"/>
          <ac:spMkLst>
            <pc:docMk/>
            <pc:sldMk cId="3600867087" sldId="335"/>
            <ac:spMk id="26" creationId="{52837CF7-EFEC-4B29-A2F8-CE22A481B322}"/>
          </ac:spMkLst>
        </pc:spChg>
        <pc:picChg chg="mod ord">
          <ac:chgData name="Galway City Community Network" userId="fedc5c678361fce9" providerId="LiveId" clId="{A79230B6-162A-42B4-8111-8E13B8F47022}" dt="2018-12-04T15:48:26.230" v="1217" actId="1076"/>
          <ac:picMkLst>
            <pc:docMk/>
            <pc:sldMk cId="3600867087" sldId="335"/>
            <ac:picMk id="4" creationId="{855560B1-F79C-45CF-BD68-3609D8FEA03B}"/>
          </ac:picMkLst>
        </pc:picChg>
        <pc:picChg chg="add mod">
          <ac:chgData name="Galway City Community Network" userId="fedc5c678361fce9" providerId="LiveId" clId="{A79230B6-162A-42B4-8111-8E13B8F47022}" dt="2018-12-04T15:48:28.851" v="1218" actId="1076"/>
          <ac:picMkLst>
            <pc:docMk/>
            <pc:sldMk cId="3600867087" sldId="335"/>
            <ac:picMk id="6" creationId="{4CCFEBE8-81F1-4F30-A724-6EC73B63AE97}"/>
          </ac:picMkLst>
        </pc:picChg>
      </pc:sldChg>
      <pc:sldChg chg="modSp">
        <pc:chgData name="Galway City Community Network" userId="fedc5c678361fce9" providerId="LiveId" clId="{A79230B6-162A-42B4-8111-8E13B8F47022}" dt="2018-12-04T11:05:56.744" v="968" actId="20577"/>
        <pc:sldMkLst>
          <pc:docMk/>
          <pc:sldMk cId="1797242549" sldId="345"/>
        </pc:sldMkLst>
        <pc:spChg chg="mod">
          <ac:chgData name="Galway City Community Network" userId="fedc5c678361fce9" providerId="LiveId" clId="{A79230B6-162A-42B4-8111-8E13B8F47022}" dt="2018-12-04T10:18:25.473" v="0" actId="20577"/>
          <ac:spMkLst>
            <pc:docMk/>
            <pc:sldMk cId="1797242549" sldId="345"/>
            <ac:spMk id="2" creationId="{1D904D08-BF9D-46AE-8A74-F7AF4D0E8469}"/>
          </ac:spMkLst>
        </pc:spChg>
        <pc:spChg chg="mod">
          <ac:chgData name="Galway City Community Network" userId="fedc5c678361fce9" providerId="LiveId" clId="{A79230B6-162A-42B4-8111-8E13B8F47022}" dt="2018-12-04T11:05:56.744" v="968" actId="20577"/>
          <ac:spMkLst>
            <pc:docMk/>
            <pc:sldMk cId="1797242549" sldId="345"/>
            <ac:spMk id="3" creationId="{3FEC11B5-BF55-43DF-A30E-051141DA6660}"/>
          </ac:spMkLst>
        </pc:spChg>
      </pc:sldChg>
      <pc:sldChg chg="modSp">
        <pc:chgData name="Galway City Community Network" userId="fedc5c678361fce9" providerId="LiveId" clId="{A79230B6-162A-42B4-8111-8E13B8F47022}" dt="2018-12-05T14:06:19.860" v="1296" actId="20577"/>
        <pc:sldMkLst>
          <pc:docMk/>
          <pc:sldMk cId="2468337371" sldId="360"/>
        </pc:sldMkLst>
        <pc:spChg chg="mod">
          <ac:chgData name="Galway City Community Network" userId="fedc5c678361fce9" providerId="LiveId" clId="{A79230B6-162A-42B4-8111-8E13B8F47022}" dt="2018-12-05T14:06:19.860" v="1296" actId="20577"/>
          <ac:spMkLst>
            <pc:docMk/>
            <pc:sldMk cId="2468337371" sldId="360"/>
            <ac:spMk id="8" creationId="{D3825A4E-DCE3-4BE4-A81F-5459DEB98A0B}"/>
          </ac:spMkLst>
        </pc:spChg>
      </pc:sldChg>
      <pc:sldChg chg="addSp delSp modSp">
        <pc:chgData name="Galway City Community Network" userId="fedc5c678361fce9" providerId="LiveId" clId="{A79230B6-162A-42B4-8111-8E13B8F47022}" dt="2018-12-05T14:07:23.152" v="1311" actId="20577"/>
        <pc:sldMkLst>
          <pc:docMk/>
          <pc:sldMk cId="652663379" sldId="362"/>
        </pc:sldMkLst>
        <pc:spChg chg="mod">
          <ac:chgData name="Galway City Community Network" userId="fedc5c678361fce9" providerId="LiveId" clId="{A79230B6-162A-42B4-8111-8E13B8F47022}" dt="2018-12-05T14:07:23.152" v="1311" actId="20577"/>
          <ac:spMkLst>
            <pc:docMk/>
            <pc:sldMk cId="652663379" sldId="362"/>
            <ac:spMk id="8" creationId="{22347178-3C2E-4FFA-BCDB-14B2A01E4ACB}"/>
          </ac:spMkLst>
        </pc:spChg>
        <pc:spChg chg="mod">
          <ac:chgData name="Galway City Community Network" userId="fedc5c678361fce9" providerId="LiveId" clId="{A79230B6-162A-42B4-8111-8E13B8F47022}" dt="2018-12-04T11:03:31.295" v="923" actId="20577"/>
          <ac:spMkLst>
            <pc:docMk/>
            <pc:sldMk cId="652663379" sldId="362"/>
            <ac:spMk id="11" creationId="{5A0C5214-B46B-423F-A3B3-9D0A0EE2294A}"/>
          </ac:spMkLst>
        </pc:spChg>
        <pc:spChg chg="del">
          <ac:chgData name="Galway City Community Network" userId="fedc5c678361fce9" providerId="LiveId" clId="{A79230B6-162A-42B4-8111-8E13B8F47022}" dt="2018-12-04T10:35:02.330" v="725" actId="931"/>
          <ac:spMkLst>
            <pc:docMk/>
            <pc:sldMk cId="652663379" sldId="362"/>
            <ac:spMk id="19" creationId="{F73E0351-C339-4B72-B833-5B91400B7473}"/>
          </ac:spMkLst>
        </pc:spChg>
        <pc:picChg chg="add mod">
          <ac:chgData name="Galway City Community Network" userId="fedc5c678361fce9" providerId="LiveId" clId="{A79230B6-162A-42B4-8111-8E13B8F47022}" dt="2018-12-04T10:35:02.330" v="725" actId="931"/>
          <ac:picMkLst>
            <pc:docMk/>
            <pc:sldMk cId="652663379" sldId="362"/>
            <ac:picMk id="7" creationId="{535A741A-3251-47EB-A80E-CB1DCCC86452}"/>
          </ac:picMkLst>
        </pc:picChg>
      </pc:sldChg>
      <pc:sldChg chg="addSp delSp modSp add mod setBg">
        <pc:chgData name="Galway City Community Network" userId="fedc5c678361fce9" providerId="LiveId" clId="{A79230B6-162A-42B4-8111-8E13B8F47022}" dt="2018-12-04T15:52:07.491" v="1264" actId="14100"/>
        <pc:sldMkLst>
          <pc:docMk/>
          <pc:sldMk cId="1054037577" sldId="366"/>
        </pc:sldMkLst>
        <pc:spChg chg="mod">
          <ac:chgData name="Galway City Community Network" userId="fedc5c678361fce9" providerId="LiveId" clId="{A79230B6-162A-42B4-8111-8E13B8F47022}" dt="2018-12-04T15:51:29.236" v="1262" actId="26606"/>
          <ac:spMkLst>
            <pc:docMk/>
            <pc:sldMk cId="1054037577" sldId="366"/>
            <ac:spMk id="2" creationId="{CA1355BF-5D3D-40EB-AF07-921D0A36506D}"/>
          </ac:spMkLst>
        </pc:spChg>
        <pc:spChg chg="del">
          <ac:chgData name="Galway City Community Network" userId="fedc5c678361fce9" providerId="LiveId" clId="{A79230B6-162A-42B4-8111-8E13B8F47022}" dt="2018-12-04T15:40:15.970" v="1117" actId="1032"/>
          <ac:spMkLst>
            <pc:docMk/>
            <pc:sldMk cId="1054037577" sldId="366"/>
            <ac:spMk id="3" creationId="{13FD4583-6921-4D10-BA83-90F651540AEB}"/>
          </ac:spMkLst>
        </pc:spChg>
        <pc:spChg chg="add del">
          <ac:chgData name="Galway City Community Network" userId="fedc5c678361fce9" providerId="LiveId" clId="{A79230B6-162A-42B4-8111-8E13B8F47022}" dt="2018-12-04T15:51:29.101" v="1261" actId="26606"/>
          <ac:spMkLst>
            <pc:docMk/>
            <pc:sldMk cId="1054037577" sldId="366"/>
            <ac:spMk id="9" creationId="{97B3FE1F-465D-4ECC-963E-411A6B9D0ED6}"/>
          </ac:spMkLst>
        </pc:spChg>
        <pc:spChg chg="add del">
          <ac:chgData name="Galway City Community Network" userId="fedc5c678361fce9" providerId="LiveId" clId="{A79230B6-162A-42B4-8111-8E13B8F47022}" dt="2018-12-04T15:51:29.101" v="1261" actId="26606"/>
          <ac:spMkLst>
            <pc:docMk/>
            <pc:sldMk cId="1054037577" sldId="366"/>
            <ac:spMk id="11" creationId="{6FF5F78A-2E17-423D-8913-F994DD012AAD}"/>
          </ac:spMkLst>
        </pc:spChg>
        <pc:graphicFrameChg chg="add mod modGraphic">
          <ac:chgData name="Galway City Community Network" userId="fedc5c678361fce9" providerId="LiveId" clId="{A79230B6-162A-42B4-8111-8E13B8F47022}" dt="2018-12-04T15:52:07.491" v="1264" actId="14100"/>
          <ac:graphicFrameMkLst>
            <pc:docMk/>
            <pc:sldMk cId="1054037577" sldId="366"/>
            <ac:graphicFrameMk id="4" creationId="{F2AE7835-CFED-4FFE-A494-BDF11A7CB089}"/>
          </ac:graphicFrameMkLst>
        </pc:graphicFrameChg>
      </pc:sldChg>
      <pc:sldChg chg="add del">
        <pc:chgData name="Galway City Community Network" userId="fedc5c678361fce9" providerId="LiveId" clId="{A79230B6-162A-42B4-8111-8E13B8F47022}" dt="2018-12-04T15:39:22.175" v="1079" actId="2696"/>
        <pc:sldMkLst>
          <pc:docMk/>
          <pc:sldMk cId="1808603120" sldId="366"/>
        </pc:sldMkLst>
      </pc:sldChg>
      <pc:sldChg chg="addSp delSp modSp del mod setBg setClrOvrMap">
        <pc:chgData name="Galway City Community Network" userId="fedc5c678361fce9" providerId="LiveId" clId="{A79230B6-162A-42B4-8111-8E13B8F47022}" dt="2018-12-04T15:38:37.306" v="1077" actId="2696"/>
        <pc:sldMkLst>
          <pc:docMk/>
          <pc:sldMk cId="2051309300" sldId="366"/>
        </pc:sldMkLst>
        <pc:spChg chg="mod">
          <ac:chgData name="Galway City Community Network" userId="fedc5c678361fce9" providerId="LiveId" clId="{A79230B6-162A-42B4-8111-8E13B8F47022}" dt="2018-12-04T15:34:16.304" v="1075" actId="26606"/>
          <ac:spMkLst>
            <pc:docMk/>
            <pc:sldMk cId="2051309300" sldId="366"/>
            <ac:spMk id="2" creationId="{50EC9F72-C151-4D64-9FF4-02E9C1D33C21}"/>
          </ac:spMkLst>
        </pc:spChg>
        <pc:spChg chg="add del">
          <ac:chgData name="Galway City Community Network" userId="fedc5c678361fce9" providerId="LiveId" clId="{A79230B6-162A-42B4-8111-8E13B8F47022}" dt="2018-12-04T15:34:14.840" v="1072" actId="26606"/>
          <ac:spMkLst>
            <pc:docMk/>
            <pc:sldMk cId="2051309300" sldId="366"/>
            <ac:spMk id="12" creationId="{8707B9F7-7AB6-495E-88B9-46A078892D57}"/>
          </ac:spMkLst>
        </pc:spChg>
        <pc:spChg chg="add del">
          <ac:chgData name="Galway City Community Network" userId="fedc5c678361fce9" providerId="LiveId" clId="{A79230B6-162A-42B4-8111-8E13B8F47022}" dt="2018-12-04T15:34:14.840" v="1072" actId="26606"/>
          <ac:spMkLst>
            <pc:docMk/>
            <pc:sldMk cId="2051309300" sldId="366"/>
            <ac:spMk id="14" creationId="{B09ECDD1-C517-4EF7-8A74-E2730AE3E2CB}"/>
          </ac:spMkLst>
        </pc:spChg>
        <pc:spChg chg="add del">
          <ac:chgData name="Galway City Community Network" userId="fedc5c678361fce9" providerId="LiveId" clId="{A79230B6-162A-42B4-8111-8E13B8F47022}" dt="2018-12-04T15:34:16.183" v="1074" actId="26606"/>
          <ac:spMkLst>
            <pc:docMk/>
            <pc:sldMk cId="2051309300" sldId="366"/>
            <ac:spMk id="16" creationId="{8707B9F7-7AB6-495E-88B9-46A078892D57}"/>
          </ac:spMkLst>
        </pc:spChg>
        <pc:spChg chg="add del">
          <ac:chgData name="Galway City Community Network" userId="fedc5c678361fce9" providerId="LiveId" clId="{A79230B6-162A-42B4-8111-8E13B8F47022}" dt="2018-12-04T15:34:16.183" v="1074" actId="26606"/>
          <ac:spMkLst>
            <pc:docMk/>
            <pc:sldMk cId="2051309300" sldId="366"/>
            <ac:spMk id="17" creationId="{B09ECDD1-C517-4EF7-8A74-E2730AE3E2CB}"/>
          </ac:spMkLst>
        </pc:spChg>
        <pc:graphicFrameChg chg="add mod modGraphic">
          <ac:chgData name="Galway City Community Network" userId="fedc5c678361fce9" providerId="LiveId" clId="{A79230B6-162A-42B4-8111-8E13B8F47022}" dt="2018-12-04T15:34:16.304" v="1075" actId="26606"/>
          <ac:graphicFrameMkLst>
            <pc:docMk/>
            <pc:sldMk cId="2051309300" sldId="366"/>
            <ac:graphicFrameMk id="7" creationId="{CEB7F3C6-C13F-4A0D-8959-283F6C0EF720}"/>
          </ac:graphicFrameMkLst>
        </pc:graphicFrameChg>
        <pc:graphicFrameChg chg="add mod">
          <ac:chgData name="Galway City Community Network" userId="fedc5c678361fce9" providerId="LiveId" clId="{A79230B6-162A-42B4-8111-8E13B8F47022}" dt="2018-12-04T15:37:54.223" v="1076" actId="1032"/>
          <ac:graphicFrameMkLst>
            <pc:docMk/>
            <pc:sldMk cId="2051309300" sldId="366"/>
            <ac:graphicFrameMk id="8" creationId="{C93A7416-5FAC-4F3A-9108-D3A921D4C532}"/>
          </ac:graphicFrameMkLst>
        </pc:graphicFrameChg>
        <pc:picChg chg="mod">
          <ac:chgData name="Galway City Community Network" userId="fedc5c678361fce9" providerId="LiveId" clId="{A79230B6-162A-42B4-8111-8E13B8F47022}" dt="2018-12-04T15:34:16.304" v="1075" actId="26606"/>
          <ac:picMkLst>
            <pc:docMk/>
            <pc:sldMk cId="2051309300" sldId="366"/>
            <ac:picMk id="5" creationId="{1D8168F6-3FCF-46B9-8DA9-257E64E34297}"/>
          </ac:picMkLst>
        </pc:picChg>
      </pc:sldChg>
    </pc:docChg>
  </pc:docChgLst>
  <pc:docChgLst>
    <pc:chgData name="Galway City Community Network" userId="fedc5c678361fce9" providerId="Windows Live" clId="Web-{53D1CE62-622C-4BC3-9A90-2FD973F4A08B}"/>
    <pc:docChg chg="modSld">
      <pc:chgData name="Galway City Community Network" userId="fedc5c678361fce9" providerId="Windows Live" clId="Web-{53D1CE62-622C-4BC3-9A90-2FD973F4A08B}" dt="2018-12-04T12:43:22.851" v="12"/>
      <pc:docMkLst>
        <pc:docMk/>
      </pc:docMkLst>
      <pc:sldChg chg="addSp modSp">
        <pc:chgData name="Galway City Community Network" userId="fedc5c678361fce9" providerId="Windows Live" clId="Web-{53D1CE62-622C-4BC3-9A90-2FD973F4A08B}" dt="2018-12-04T12:43:22.851" v="12"/>
        <pc:sldMkLst>
          <pc:docMk/>
          <pc:sldMk cId="213796714" sldId="330"/>
        </pc:sldMkLst>
        <pc:picChg chg="add mod">
          <ac:chgData name="Galway City Community Network" userId="fedc5c678361fce9" providerId="Windows Live" clId="Web-{53D1CE62-622C-4BC3-9A90-2FD973F4A08B}" dt="2018-12-04T12:43:22.851" v="12"/>
          <ac:picMkLst>
            <pc:docMk/>
            <pc:sldMk cId="213796714" sldId="330"/>
            <ac:picMk id="4" creationId="{E3CF4D33-43D3-4F49-86F2-CA97FE2DD78C}"/>
          </ac:picMkLst>
        </pc:picChg>
      </pc:sldChg>
      <pc:sldChg chg="modSp">
        <pc:chgData name="Galway City Community Network" userId="fedc5c678361fce9" providerId="Windows Live" clId="Web-{53D1CE62-622C-4BC3-9A90-2FD973F4A08B}" dt="2018-12-04T12:41:33.412" v="10" actId="20577"/>
        <pc:sldMkLst>
          <pc:docMk/>
          <pc:sldMk cId="1797242549" sldId="345"/>
        </pc:sldMkLst>
        <pc:spChg chg="mod">
          <ac:chgData name="Galway City Community Network" userId="fedc5c678361fce9" providerId="Windows Live" clId="Web-{53D1CE62-622C-4BC3-9A90-2FD973F4A08B}" dt="2018-12-04T12:41:33.412" v="10" actId="20577"/>
          <ac:spMkLst>
            <pc:docMk/>
            <pc:sldMk cId="1797242549" sldId="345"/>
            <ac:spMk id="3" creationId="{3FEC11B5-BF55-43DF-A30E-051141DA6660}"/>
          </ac:spMkLst>
        </pc:spChg>
      </pc:sldChg>
    </pc:docChg>
  </pc:docChgLst>
  <pc:docChgLst>
    <pc:chgData name="Galway City Community Network" userId="fedc5c678361fce9" providerId="Windows Live" clId="Web-{30708628-6A75-49D2-A311-BD5C03CEDAC1}"/>
    <pc:docChg chg="addSld delSld modSld">
      <pc:chgData name="Galway City Community Network" userId="fedc5c678361fce9" providerId="Windows Live" clId="Web-{30708628-6A75-49D2-A311-BD5C03CEDAC1}" dt="2018-12-04T15:01:19.336" v="946"/>
      <pc:docMkLst>
        <pc:docMk/>
      </pc:docMkLst>
      <pc:sldChg chg="modSp">
        <pc:chgData name="Galway City Community Network" userId="fedc5c678361fce9" providerId="Windows Live" clId="Web-{30708628-6A75-49D2-A311-BD5C03CEDAC1}" dt="2018-12-04T13:09:42.630" v="52"/>
        <pc:sldMkLst>
          <pc:docMk/>
          <pc:sldMk cId="2334815320" sldId="316"/>
        </pc:sldMkLst>
        <pc:graphicFrameChg chg="mod modGraphic">
          <ac:chgData name="Galway City Community Network" userId="fedc5c678361fce9" providerId="Windows Live" clId="Web-{30708628-6A75-49D2-A311-BD5C03CEDAC1}" dt="2018-12-04T13:09:42.630" v="52"/>
          <ac:graphicFrameMkLst>
            <pc:docMk/>
            <pc:sldMk cId="2334815320" sldId="316"/>
            <ac:graphicFrameMk id="5" creationId="{F195324D-FC16-4B0A-9DA0-51556AFA0EF0}"/>
          </ac:graphicFrameMkLst>
        </pc:graphicFrameChg>
      </pc:sldChg>
      <pc:sldChg chg="addSp delSp modSp">
        <pc:chgData name="Galway City Community Network" userId="fedc5c678361fce9" providerId="Windows Live" clId="Web-{30708628-6A75-49D2-A311-BD5C03CEDAC1}" dt="2018-12-04T13:07:38.089" v="37" actId="20577"/>
        <pc:sldMkLst>
          <pc:docMk/>
          <pc:sldMk cId="740742598" sldId="328"/>
        </pc:sldMkLst>
        <pc:spChg chg="mod">
          <ac:chgData name="Galway City Community Network" userId="fedc5c678361fce9" providerId="Windows Live" clId="Web-{30708628-6A75-49D2-A311-BD5C03CEDAC1}" dt="2018-12-04T13:07:37.698" v="27" actId="20577"/>
          <ac:spMkLst>
            <pc:docMk/>
            <pc:sldMk cId="740742598" sldId="328"/>
            <ac:spMk id="2" creationId="{081D1A7D-EDD2-4B27-B99C-6193C6E9806E}"/>
          </ac:spMkLst>
        </pc:spChg>
        <pc:spChg chg="mod">
          <ac:chgData name="Galway City Community Network" userId="fedc5c678361fce9" providerId="Windows Live" clId="Web-{30708628-6A75-49D2-A311-BD5C03CEDAC1}" dt="2018-12-04T13:07:38.089" v="37" actId="20577"/>
          <ac:spMkLst>
            <pc:docMk/>
            <pc:sldMk cId="740742598" sldId="328"/>
            <ac:spMk id="15" creationId="{DE1D5DAD-BD6E-4886-8B75-D9FFFCD6C83D}"/>
          </ac:spMkLst>
        </pc:spChg>
        <pc:spChg chg="del">
          <ac:chgData name="Galway City Community Network" userId="fedc5c678361fce9" providerId="Windows Live" clId="Web-{30708628-6A75-49D2-A311-BD5C03CEDAC1}" dt="2018-12-04T13:07:12.183" v="16"/>
          <ac:spMkLst>
            <pc:docMk/>
            <pc:sldMk cId="740742598" sldId="328"/>
            <ac:spMk id="18" creationId="{F277FA25-B6B8-44CA-B095-1BC1FD600997}"/>
          </ac:spMkLst>
        </pc:spChg>
        <pc:spChg chg="del">
          <ac:chgData name="Galway City Community Network" userId="fedc5c678361fce9" providerId="Windows Live" clId="Web-{30708628-6A75-49D2-A311-BD5C03CEDAC1}" dt="2018-12-04T13:07:12.183" v="16"/>
          <ac:spMkLst>
            <pc:docMk/>
            <pc:sldMk cId="740742598" sldId="328"/>
            <ac:spMk id="20" creationId="{F160911A-F75F-4376-B588-A5D201AE4C4E}"/>
          </ac:spMkLst>
        </pc:spChg>
        <pc:spChg chg="add">
          <ac:chgData name="Galway City Community Network" userId="fedc5c678361fce9" providerId="Windows Live" clId="Web-{30708628-6A75-49D2-A311-BD5C03CEDAC1}" dt="2018-12-04T13:07:12.183" v="16"/>
          <ac:spMkLst>
            <pc:docMk/>
            <pc:sldMk cId="740742598" sldId="328"/>
            <ac:spMk id="25" creationId="{97E60398-905F-436C-AB6F-00D742F6258D}"/>
          </ac:spMkLst>
        </pc:spChg>
        <pc:picChg chg="del mod">
          <ac:chgData name="Galway City Community Network" userId="fedc5c678361fce9" providerId="Windows Live" clId="Web-{30708628-6A75-49D2-A311-BD5C03CEDAC1}" dt="2018-12-04T13:04:14.401" v="12"/>
          <ac:picMkLst>
            <pc:docMk/>
            <pc:sldMk cId="740742598" sldId="328"/>
            <ac:picMk id="3" creationId="{8B30FB5A-9D59-4080-BA76-4F7F5EF16BF7}"/>
          </ac:picMkLst>
        </pc:picChg>
        <pc:picChg chg="add mod ord">
          <ac:chgData name="Galway City Community Network" userId="fedc5c678361fce9" providerId="Windows Live" clId="Web-{30708628-6A75-49D2-A311-BD5C03CEDAC1}" dt="2018-12-04T13:07:12.183" v="16"/>
          <ac:picMkLst>
            <pc:docMk/>
            <pc:sldMk cId="740742598" sldId="328"/>
            <ac:picMk id="4" creationId="{13E57493-E67B-492E-8A38-3BC67C2A7540}"/>
          </ac:picMkLst>
        </pc:picChg>
      </pc:sldChg>
      <pc:sldChg chg="modSp">
        <pc:chgData name="Galway City Community Network" userId="fedc5c678361fce9" providerId="Windows Live" clId="Web-{30708628-6A75-49D2-A311-BD5C03CEDAC1}" dt="2018-12-04T14:58:33.397" v="828" actId="20577"/>
        <pc:sldMkLst>
          <pc:docMk/>
          <pc:sldMk cId="1465328145" sldId="334"/>
        </pc:sldMkLst>
        <pc:spChg chg="mod">
          <ac:chgData name="Galway City Community Network" userId="fedc5c678361fce9" providerId="Windows Live" clId="Web-{30708628-6A75-49D2-A311-BD5C03CEDAC1}" dt="2018-12-04T14:54:45.584" v="619" actId="14100"/>
          <ac:spMkLst>
            <pc:docMk/>
            <pc:sldMk cId="1465328145" sldId="334"/>
            <ac:spMk id="2" creationId="{D6AF0A1F-95B2-40EC-A459-BFB64C9F08AE}"/>
          </ac:spMkLst>
        </pc:spChg>
        <pc:spChg chg="mod">
          <ac:chgData name="Galway City Community Network" userId="fedc5c678361fce9" providerId="Windows Live" clId="Web-{30708628-6A75-49D2-A311-BD5C03CEDAC1}" dt="2018-12-04T14:58:33.397" v="828" actId="20577"/>
          <ac:spMkLst>
            <pc:docMk/>
            <pc:sldMk cId="1465328145" sldId="334"/>
            <ac:spMk id="3" creationId="{DF5678BF-47FD-49E6-B5AA-505D2F77C927}"/>
          </ac:spMkLst>
        </pc:spChg>
        <pc:spChg chg="mod">
          <ac:chgData name="Galway City Community Network" userId="fedc5c678361fce9" providerId="Windows Live" clId="Web-{30708628-6A75-49D2-A311-BD5C03CEDAC1}" dt="2018-12-04T14:57:56.053" v="821" actId="20577"/>
          <ac:spMkLst>
            <pc:docMk/>
            <pc:sldMk cId="1465328145" sldId="334"/>
            <ac:spMk id="4" creationId="{511D68B6-5D2C-4BA3-807F-705A2281CE42}"/>
          </ac:spMkLst>
        </pc:spChg>
        <pc:picChg chg="mod">
          <ac:chgData name="Galway City Community Network" userId="fedc5c678361fce9" providerId="Windows Live" clId="Web-{30708628-6A75-49D2-A311-BD5C03CEDAC1}" dt="2018-12-04T14:57:59.491" v="823" actId="1076"/>
          <ac:picMkLst>
            <pc:docMk/>
            <pc:sldMk cId="1465328145" sldId="334"/>
            <ac:picMk id="6" creationId="{5CC1A8AF-F630-4BA8-A8A2-D332D7E81CF7}"/>
          </ac:picMkLst>
        </pc:picChg>
      </pc:sldChg>
      <pc:sldChg chg="addSp modSp">
        <pc:chgData name="Galway City Community Network" userId="fedc5c678361fce9" providerId="Windows Live" clId="Web-{30708628-6A75-49D2-A311-BD5C03CEDAC1}" dt="2018-12-04T15:01:19.336" v="946"/>
        <pc:sldMkLst>
          <pc:docMk/>
          <pc:sldMk cId="3600867087" sldId="335"/>
        </pc:sldMkLst>
        <pc:spChg chg="mod">
          <ac:chgData name="Galway City Community Network" userId="fedc5c678361fce9" providerId="Windows Live" clId="Web-{30708628-6A75-49D2-A311-BD5C03CEDAC1}" dt="2018-12-04T15:00:44.726" v="939" actId="20577"/>
          <ac:spMkLst>
            <pc:docMk/>
            <pc:sldMk cId="3600867087" sldId="335"/>
            <ac:spMk id="2" creationId="{DC801FDF-479D-452E-BD53-75092741A691}"/>
          </ac:spMkLst>
        </pc:spChg>
        <pc:spChg chg="mod">
          <ac:chgData name="Galway City Community Network" userId="fedc5c678361fce9" providerId="Windows Live" clId="Web-{30708628-6A75-49D2-A311-BD5C03CEDAC1}" dt="2018-12-04T15:00:54.445" v="945" actId="1076"/>
          <ac:spMkLst>
            <pc:docMk/>
            <pc:sldMk cId="3600867087" sldId="335"/>
            <ac:spMk id="3" creationId="{7D5709E6-EC91-401E-AF2F-15312C7EB4A1}"/>
          </ac:spMkLst>
        </pc:spChg>
        <pc:picChg chg="add mod">
          <ac:chgData name="Galway City Community Network" userId="fedc5c678361fce9" providerId="Windows Live" clId="Web-{30708628-6A75-49D2-A311-BD5C03CEDAC1}" dt="2018-12-04T15:01:19.336" v="946"/>
          <ac:picMkLst>
            <pc:docMk/>
            <pc:sldMk cId="3600867087" sldId="335"/>
            <ac:picMk id="4" creationId="{855560B1-F79C-45CF-BD68-3609D8FEA03B}"/>
          </ac:picMkLst>
        </pc:picChg>
      </pc:sldChg>
      <pc:sldChg chg="del">
        <pc:chgData name="Galway City Community Network" userId="fedc5c678361fce9" providerId="Windows Live" clId="Web-{30708628-6A75-49D2-A311-BD5C03CEDAC1}" dt="2018-12-04T14:58:50.522" v="830"/>
        <pc:sldMkLst>
          <pc:docMk/>
          <pc:sldMk cId="3112020975" sldId="339"/>
        </pc:sldMkLst>
      </pc:sldChg>
      <pc:sldChg chg="del">
        <pc:chgData name="Galway City Community Network" userId="fedc5c678361fce9" providerId="Windows Live" clId="Web-{30708628-6A75-49D2-A311-BD5C03CEDAC1}" dt="2018-12-04T14:58:54.163" v="831"/>
        <pc:sldMkLst>
          <pc:docMk/>
          <pc:sldMk cId="1189052096" sldId="340"/>
        </pc:sldMkLst>
      </pc:sldChg>
      <pc:sldChg chg="del">
        <pc:chgData name="Galway City Community Network" userId="fedc5c678361fce9" providerId="Windows Live" clId="Web-{30708628-6A75-49D2-A311-BD5C03CEDAC1}" dt="2018-12-04T14:58:57.085" v="832"/>
        <pc:sldMkLst>
          <pc:docMk/>
          <pc:sldMk cId="87168609" sldId="341"/>
        </pc:sldMkLst>
      </pc:sldChg>
      <pc:sldChg chg="del">
        <pc:chgData name="Galway City Community Network" userId="fedc5c678361fce9" providerId="Windows Live" clId="Web-{30708628-6A75-49D2-A311-BD5C03CEDAC1}" dt="2018-12-04T14:59:00.007" v="833"/>
        <pc:sldMkLst>
          <pc:docMk/>
          <pc:sldMk cId="3515121784" sldId="342"/>
        </pc:sldMkLst>
      </pc:sldChg>
      <pc:sldChg chg="modSp">
        <pc:chgData name="Galway City Community Network" userId="fedc5c678361fce9" providerId="Windows Live" clId="Web-{30708628-6A75-49D2-A311-BD5C03CEDAC1}" dt="2018-12-04T14:41:18.013" v="100" actId="20577"/>
        <pc:sldMkLst>
          <pc:docMk/>
          <pc:sldMk cId="1797242549" sldId="345"/>
        </pc:sldMkLst>
        <pc:spChg chg="mod">
          <ac:chgData name="Galway City Community Network" userId="fedc5c678361fce9" providerId="Windows Live" clId="Web-{30708628-6A75-49D2-A311-BD5C03CEDAC1}" dt="2018-12-04T14:41:18.013" v="100" actId="20577"/>
          <ac:spMkLst>
            <pc:docMk/>
            <pc:sldMk cId="1797242549" sldId="345"/>
            <ac:spMk id="3" creationId="{3FEC11B5-BF55-43DF-A30E-051141DA6660}"/>
          </ac:spMkLst>
        </pc:spChg>
      </pc:sldChg>
      <pc:sldChg chg="del">
        <pc:chgData name="Galway City Community Network" userId="fedc5c678361fce9" providerId="Windows Live" clId="Web-{30708628-6A75-49D2-A311-BD5C03CEDAC1}" dt="2018-12-04T14:44:00.686" v="102"/>
        <pc:sldMkLst>
          <pc:docMk/>
          <pc:sldMk cId="3292020751" sldId="363"/>
        </pc:sldMkLst>
      </pc:sldChg>
      <pc:sldChg chg="addSp delSp modSp new">
        <pc:chgData name="Galway City Community Network" userId="fedc5c678361fce9" providerId="Windows Live" clId="Web-{30708628-6A75-49D2-A311-BD5C03CEDAC1}" dt="2018-12-04T14:53:12.315" v="512" actId="1076"/>
        <pc:sldMkLst>
          <pc:docMk/>
          <pc:sldMk cId="2051309300" sldId="366"/>
        </pc:sldMkLst>
        <pc:spChg chg="mod">
          <ac:chgData name="Galway City Community Network" userId="fedc5c678361fce9" providerId="Windows Live" clId="Web-{30708628-6A75-49D2-A311-BD5C03CEDAC1}" dt="2018-12-04T14:52:27.252" v="504" actId="20577"/>
          <ac:spMkLst>
            <pc:docMk/>
            <pc:sldMk cId="2051309300" sldId="366"/>
            <ac:spMk id="2" creationId="{50EC9F72-C151-4D64-9FF4-02E9C1D33C21}"/>
          </ac:spMkLst>
        </pc:spChg>
        <pc:picChg chg="add del">
          <ac:chgData name="Galway City Community Network" userId="fedc5c678361fce9" providerId="Windows Live" clId="Web-{30708628-6A75-49D2-A311-BD5C03CEDAC1}" dt="2018-12-04T14:53:00.331" v="510"/>
          <ac:picMkLst>
            <pc:docMk/>
            <pc:sldMk cId="2051309300" sldId="366"/>
            <ac:picMk id="4" creationId="{59BDA3B7-7EBC-47C3-BC76-25180D750797}"/>
          </ac:picMkLst>
        </pc:picChg>
        <pc:picChg chg="add mod">
          <ac:chgData name="Galway City Community Network" userId="fedc5c678361fce9" providerId="Windows Live" clId="Web-{30708628-6A75-49D2-A311-BD5C03CEDAC1}" dt="2018-12-04T14:53:12.315" v="512" actId="1076"/>
          <ac:picMkLst>
            <pc:docMk/>
            <pc:sldMk cId="2051309300" sldId="366"/>
            <ac:picMk id="5" creationId="{1D8168F6-3FCF-46B9-8DA9-257E64E34297}"/>
          </ac:picMkLst>
        </pc:picChg>
      </pc:sldChg>
      <pc:sldChg chg="modSp new del">
        <pc:chgData name="Galway City Community Network" userId="fedc5c678361fce9" providerId="Windows Live" clId="Web-{30708628-6A75-49D2-A311-BD5C03CEDAC1}" dt="2018-12-04T14:53:27.846" v="513"/>
        <pc:sldMkLst>
          <pc:docMk/>
          <pc:sldMk cId="2934556750" sldId="367"/>
        </pc:sldMkLst>
        <pc:spChg chg="mod">
          <ac:chgData name="Galway City Community Network" userId="fedc5c678361fce9" providerId="Windows Live" clId="Web-{30708628-6A75-49D2-A311-BD5C03CEDAC1}" dt="2018-12-04T14:52:52.424" v="507" actId="20577"/>
          <ac:spMkLst>
            <pc:docMk/>
            <pc:sldMk cId="2934556750" sldId="367"/>
            <ac:spMk id="2" creationId="{13F44365-737A-4921-9EC0-C1EA64E22745}"/>
          </ac:spMkLst>
        </pc:spChg>
      </pc:sldChg>
    </pc:docChg>
  </pc:docChgLst>
  <pc:docChgLst>
    <pc:chgData name="Community Workers' Co-operative" userId="9b5289f989c04cbc" providerId="LiveId" clId="{BBC93E7A-0E02-4D27-B56F-F507971E4244}"/>
    <pc:docChg chg="undo custSel mod addSld delSld modSld sldOrd">
      <pc:chgData name="Community Workers' Co-operative" userId="9b5289f989c04cbc" providerId="LiveId" clId="{BBC93E7A-0E02-4D27-B56F-F507971E4244}" dt="2018-12-03T15:12:32.432" v="924" actId="12"/>
      <pc:docMkLst>
        <pc:docMk/>
      </pc:docMkLst>
      <pc:sldChg chg="addSp delSp modSp">
        <pc:chgData name="Community Workers' Co-operative" userId="9b5289f989c04cbc" providerId="LiveId" clId="{BBC93E7A-0E02-4D27-B56F-F507971E4244}" dt="2018-12-03T13:27:00.794" v="32" actId="5793"/>
        <pc:sldMkLst>
          <pc:docMk/>
          <pc:sldMk cId="316915177" sldId="257"/>
        </pc:sldMkLst>
        <pc:spChg chg="ord">
          <ac:chgData name="Community Workers' Co-operative" userId="9b5289f989c04cbc" providerId="LiveId" clId="{BBC93E7A-0E02-4D27-B56F-F507971E4244}" dt="2018-12-03T13:26:16.360" v="6" actId="26606"/>
          <ac:spMkLst>
            <pc:docMk/>
            <pc:sldMk cId="316915177" sldId="257"/>
            <ac:spMk id="5" creationId="{40064960-5163-41B0-BE75-0B978370FD32}"/>
          </ac:spMkLst>
        </pc:spChg>
        <pc:spChg chg="ord">
          <ac:chgData name="Community Workers' Co-operative" userId="9b5289f989c04cbc" providerId="LiveId" clId="{BBC93E7A-0E02-4D27-B56F-F507971E4244}" dt="2018-12-03T13:26:16.360" v="6" actId="26606"/>
          <ac:spMkLst>
            <pc:docMk/>
            <pc:sldMk cId="316915177" sldId="257"/>
            <ac:spMk id="6" creationId="{E024821C-C806-4F23-890D-6CA3CB3AE5D0}"/>
          </ac:spMkLst>
        </pc:spChg>
        <pc:spChg chg="mod">
          <ac:chgData name="Community Workers' Co-operative" userId="9b5289f989c04cbc" providerId="LiveId" clId="{BBC93E7A-0E02-4D27-B56F-F507971E4244}" dt="2018-12-03T13:26:42.942" v="13" actId="1076"/>
          <ac:spMkLst>
            <pc:docMk/>
            <pc:sldMk cId="316915177" sldId="257"/>
            <ac:spMk id="10" creationId="{B3952F1B-61C4-44AB-A92C-BD493227E6C3}"/>
          </ac:spMkLst>
        </pc:spChg>
        <pc:spChg chg="mod">
          <ac:chgData name="Community Workers' Co-operative" userId="9b5289f989c04cbc" providerId="LiveId" clId="{BBC93E7A-0E02-4D27-B56F-F507971E4244}" dt="2018-12-03T13:27:00.794" v="32" actId="5793"/>
          <ac:spMkLst>
            <pc:docMk/>
            <pc:sldMk cId="316915177" sldId="257"/>
            <ac:spMk id="14" creationId="{F4CDB67E-F90E-4BC6-9279-50DC901FE724}"/>
          </ac:spMkLst>
        </pc:spChg>
        <pc:spChg chg="add">
          <ac:chgData name="Community Workers' Co-operative" userId="9b5289f989c04cbc" providerId="LiveId" clId="{BBC93E7A-0E02-4D27-B56F-F507971E4244}" dt="2018-12-03T13:26:39.458" v="12" actId="26606"/>
          <ac:spMkLst>
            <pc:docMk/>
            <pc:sldMk cId="316915177" sldId="257"/>
            <ac:spMk id="16" creationId="{1C5A0392-8060-4B23-B943-B8D86D735DBA}"/>
          </ac:spMkLst>
        </pc:spChg>
        <pc:spChg chg="add">
          <ac:chgData name="Community Workers' Co-operative" userId="9b5289f989c04cbc" providerId="LiveId" clId="{BBC93E7A-0E02-4D27-B56F-F507971E4244}" dt="2018-12-03T13:26:39.458" v="12" actId="26606"/>
          <ac:spMkLst>
            <pc:docMk/>
            <pc:sldMk cId="316915177" sldId="257"/>
            <ac:spMk id="17" creationId="{BB2618B7-2777-4789-9442-B1B6023A9727}"/>
          </ac:spMkLst>
        </pc:spChg>
        <pc:spChg chg="add del">
          <ac:chgData name="Community Workers' Co-operative" userId="9b5289f989c04cbc" providerId="LiveId" clId="{BBC93E7A-0E02-4D27-B56F-F507971E4244}" dt="2018-12-03T13:26:35.241" v="9" actId="26606"/>
          <ac:spMkLst>
            <pc:docMk/>
            <pc:sldMk cId="316915177" sldId="257"/>
            <ac:spMk id="19" creationId="{1C5A0392-8060-4B23-B943-B8D86D735DBA}"/>
          </ac:spMkLst>
        </pc:spChg>
        <pc:spChg chg="add del">
          <ac:chgData name="Community Workers' Co-operative" userId="9b5289f989c04cbc" providerId="LiveId" clId="{BBC93E7A-0E02-4D27-B56F-F507971E4244}" dt="2018-12-03T13:26:35.241" v="9" actId="26606"/>
          <ac:spMkLst>
            <pc:docMk/>
            <pc:sldMk cId="316915177" sldId="257"/>
            <ac:spMk id="21" creationId="{BB2618B7-2777-4789-9442-B1B6023A9727}"/>
          </ac:spMkLst>
        </pc:spChg>
        <pc:spChg chg="add del">
          <ac:chgData name="Community Workers' Co-operative" userId="9b5289f989c04cbc" providerId="LiveId" clId="{BBC93E7A-0E02-4D27-B56F-F507971E4244}" dt="2018-12-03T13:26:16.360" v="6" actId="26606"/>
          <ac:spMkLst>
            <pc:docMk/>
            <pc:sldMk cId="316915177" sldId="257"/>
            <ac:spMk id="23" creationId="{D2A43A77-DE8F-41BD-950B-368CBC55ED28}"/>
          </ac:spMkLst>
        </pc:spChg>
        <pc:spChg chg="add del">
          <ac:chgData name="Community Workers' Co-operative" userId="9b5289f989c04cbc" providerId="LiveId" clId="{BBC93E7A-0E02-4D27-B56F-F507971E4244}" dt="2018-12-03T13:26:16.353" v="5" actId="26606"/>
          <ac:spMkLst>
            <pc:docMk/>
            <pc:sldMk cId="316915177" sldId="257"/>
            <ac:spMk id="28" creationId="{EBE49024-1142-44B2-ADCE-4BC7EC2399DC}"/>
          </ac:spMkLst>
        </pc:spChg>
        <pc:spChg chg="add del">
          <ac:chgData name="Community Workers' Co-operative" userId="9b5289f989c04cbc" providerId="LiveId" clId="{BBC93E7A-0E02-4D27-B56F-F507971E4244}" dt="2018-12-03T13:26:16.353" v="5" actId="26606"/>
          <ac:spMkLst>
            <pc:docMk/>
            <pc:sldMk cId="316915177" sldId="257"/>
            <ac:spMk id="30" creationId="{54D32B87-54C0-481E-88AE-0B45882D6482}"/>
          </ac:spMkLst>
        </pc:spChg>
        <pc:picChg chg="add mod">
          <ac:chgData name="Community Workers' Co-operative" userId="9b5289f989c04cbc" providerId="LiveId" clId="{BBC93E7A-0E02-4D27-B56F-F507971E4244}" dt="2018-12-03T13:26:39.458" v="12" actId="26606"/>
          <ac:picMkLst>
            <pc:docMk/>
            <pc:sldMk cId="316915177" sldId="257"/>
            <ac:picMk id="3" creationId="{A6CBAE62-3C26-4068-9A03-943817E26C62}"/>
          </ac:picMkLst>
        </pc:picChg>
        <pc:picChg chg="del">
          <ac:chgData name="Community Workers' Co-operative" userId="9b5289f989c04cbc" providerId="LiveId" clId="{BBC93E7A-0E02-4D27-B56F-F507971E4244}" dt="2018-12-03T13:25:50.880" v="0" actId="478"/>
          <ac:picMkLst>
            <pc:docMk/>
            <pc:sldMk cId="316915177" sldId="257"/>
            <ac:picMk id="15" creationId="{AE6C7001-D2BF-4641-9A61-A800F4187115}"/>
          </ac:picMkLst>
        </pc:picChg>
        <pc:picChg chg="del mod ord">
          <ac:chgData name="Community Workers' Co-operative" userId="9b5289f989c04cbc" providerId="LiveId" clId="{BBC93E7A-0E02-4D27-B56F-F507971E4244}" dt="2018-12-03T13:26:22.116" v="7" actId="478"/>
          <ac:picMkLst>
            <pc:docMk/>
            <pc:sldMk cId="316915177" sldId="257"/>
            <ac:picMk id="18" creationId="{06F0ECDE-0986-43BF-8EA7-FAA6BB0BAE98}"/>
          </ac:picMkLst>
        </pc:picChg>
      </pc:sldChg>
      <pc:sldChg chg="modSp add ord">
        <pc:chgData name="Community Workers' Co-operative" userId="9b5289f989c04cbc" providerId="LiveId" clId="{BBC93E7A-0E02-4D27-B56F-F507971E4244}" dt="2018-12-03T14:07:19.402" v="166"/>
        <pc:sldMkLst>
          <pc:docMk/>
          <pc:sldMk cId="716373110" sldId="296"/>
        </pc:sldMkLst>
        <pc:spChg chg="mod">
          <ac:chgData name="Community Workers' Co-operative" userId="9b5289f989c04cbc" providerId="LiveId" clId="{BBC93E7A-0E02-4D27-B56F-F507971E4244}" dt="2018-12-03T13:53:05.178" v="83" actId="20577"/>
          <ac:spMkLst>
            <pc:docMk/>
            <pc:sldMk cId="716373110" sldId="296"/>
            <ac:spMk id="2" creationId="{3B1427A6-2B4D-4D15-A2CC-8313FA353C21}"/>
          </ac:spMkLst>
        </pc:spChg>
        <pc:graphicFrameChg chg="mod modGraphic">
          <ac:chgData name="Community Workers' Co-operative" userId="9b5289f989c04cbc" providerId="LiveId" clId="{BBC93E7A-0E02-4D27-B56F-F507971E4244}" dt="2018-12-03T14:06:59.077" v="164" actId="14100"/>
          <ac:graphicFrameMkLst>
            <pc:docMk/>
            <pc:sldMk cId="716373110" sldId="296"/>
            <ac:graphicFrameMk id="4" creationId="{6141E1E6-D71D-453A-8A03-E5E8265BFC92}"/>
          </ac:graphicFrameMkLst>
        </pc:graphicFrameChg>
        <pc:picChg chg="mod">
          <ac:chgData name="Community Workers' Co-operative" userId="9b5289f989c04cbc" providerId="LiveId" clId="{BBC93E7A-0E02-4D27-B56F-F507971E4244}" dt="2018-12-03T14:07:05.187" v="165" actId="1076"/>
          <ac:picMkLst>
            <pc:docMk/>
            <pc:sldMk cId="716373110" sldId="296"/>
            <ac:picMk id="10" creationId="{5E6DA2EF-54CA-4455-845A-783E25342CAC}"/>
          </ac:picMkLst>
        </pc:picChg>
        <pc:picChg chg="mod">
          <ac:chgData name="Community Workers' Co-operative" userId="9b5289f989c04cbc" providerId="LiveId" clId="{BBC93E7A-0E02-4D27-B56F-F507971E4244}" dt="2018-12-03T14:02:17.020" v="102" actId="1076"/>
          <ac:picMkLst>
            <pc:docMk/>
            <pc:sldMk cId="716373110" sldId="296"/>
            <ac:picMk id="12" creationId="{49D689B6-1FAC-4B1A-A3E6-44866E2C1B7E}"/>
          </ac:picMkLst>
        </pc:picChg>
      </pc:sldChg>
      <pc:sldChg chg="delSp modSp ord">
        <pc:chgData name="Community Workers' Co-operative" userId="9b5289f989c04cbc" providerId="LiveId" clId="{BBC93E7A-0E02-4D27-B56F-F507971E4244}" dt="2018-12-03T15:08:33.756" v="765" actId="14734"/>
        <pc:sldMkLst>
          <pc:docMk/>
          <pc:sldMk cId="2334815320" sldId="316"/>
        </pc:sldMkLst>
        <pc:graphicFrameChg chg="mod modGraphic">
          <ac:chgData name="Community Workers' Co-operative" userId="9b5289f989c04cbc" providerId="LiveId" clId="{BBC93E7A-0E02-4D27-B56F-F507971E4244}" dt="2018-12-03T15:08:33.756" v="765" actId="14734"/>
          <ac:graphicFrameMkLst>
            <pc:docMk/>
            <pc:sldMk cId="2334815320" sldId="316"/>
            <ac:graphicFrameMk id="5" creationId="{F195324D-FC16-4B0A-9DA0-51556AFA0EF0}"/>
          </ac:graphicFrameMkLst>
        </pc:graphicFrameChg>
        <pc:picChg chg="mod">
          <ac:chgData name="Community Workers' Co-operative" userId="9b5289f989c04cbc" providerId="LiveId" clId="{BBC93E7A-0E02-4D27-B56F-F507971E4244}" dt="2018-12-03T15:07:04.869" v="719" actId="1076"/>
          <ac:picMkLst>
            <pc:docMk/>
            <pc:sldMk cId="2334815320" sldId="316"/>
            <ac:picMk id="4" creationId="{EDE49A26-2093-4554-9B33-0AD1D65F2C46}"/>
          </ac:picMkLst>
        </pc:picChg>
        <pc:picChg chg="mod">
          <ac:chgData name="Community Workers' Co-operative" userId="9b5289f989c04cbc" providerId="LiveId" clId="{BBC93E7A-0E02-4D27-B56F-F507971E4244}" dt="2018-12-03T15:07:06.495" v="720" actId="1076"/>
          <ac:picMkLst>
            <pc:docMk/>
            <pc:sldMk cId="2334815320" sldId="316"/>
            <ac:picMk id="8" creationId="{BBFF4E55-6C70-45FB-B44F-4D9F6614CC61}"/>
          </ac:picMkLst>
        </pc:picChg>
        <pc:picChg chg="del mod">
          <ac:chgData name="Community Workers' Co-operative" userId="9b5289f989c04cbc" providerId="LiveId" clId="{BBC93E7A-0E02-4D27-B56F-F507971E4244}" dt="2018-12-03T15:07:08.612" v="722" actId="478"/>
          <ac:picMkLst>
            <pc:docMk/>
            <pc:sldMk cId="2334815320" sldId="316"/>
            <ac:picMk id="11" creationId="{938986AD-659E-44E4-A713-53D6421CB0A9}"/>
          </ac:picMkLst>
        </pc:picChg>
      </pc:sldChg>
      <pc:sldChg chg="modSp">
        <pc:chgData name="Community Workers' Co-operative" userId="9b5289f989c04cbc" providerId="LiveId" clId="{BBC93E7A-0E02-4D27-B56F-F507971E4244}" dt="2018-12-03T15:12:32.432" v="924" actId="12"/>
        <pc:sldMkLst>
          <pc:docMk/>
          <pc:sldMk cId="1160962181" sldId="327"/>
        </pc:sldMkLst>
        <pc:spChg chg="mod">
          <ac:chgData name="Community Workers' Co-operative" userId="9b5289f989c04cbc" providerId="LiveId" clId="{BBC93E7A-0E02-4D27-B56F-F507971E4244}" dt="2018-12-03T15:12:32.432" v="924" actId="12"/>
          <ac:spMkLst>
            <pc:docMk/>
            <pc:sldMk cId="1160962181" sldId="327"/>
            <ac:spMk id="3" creationId="{0D8C3BF7-AD74-417C-808F-6D47CDB37999}"/>
          </ac:spMkLst>
        </pc:spChg>
      </pc:sldChg>
      <pc:sldChg chg="addSp delSp modSp">
        <pc:chgData name="Community Workers' Co-operative" userId="9b5289f989c04cbc" providerId="LiveId" clId="{BBC93E7A-0E02-4D27-B56F-F507971E4244}" dt="2018-12-03T14:19:37.357" v="200" actId="478"/>
        <pc:sldMkLst>
          <pc:docMk/>
          <pc:sldMk cId="740742598" sldId="328"/>
        </pc:sldMkLst>
        <pc:spChg chg="mod">
          <ac:chgData name="Community Workers' Co-operative" userId="9b5289f989c04cbc" providerId="LiveId" clId="{BBC93E7A-0E02-4D27-B56F-F507971E4244}" dt="2018-12-03T14:09:23.540" v="186" actId="20577"/>
          <ac:spMkLst>
            <pc:docMk/>
            <pc:sldMk cId="740742598" sldId="328"/>
            <ac:spMk id="2" creationId="{081D1A7D-EDD2-4B27-B99C-6193C6E9806E}"/>
          </ac:spMkLst>
        </pc:spChg>
        <pc:spChg chg="add mod">
          <ac:chgData name="Community Workers' Co-operative" userId="9b5289f989c04cbc" providerId="LiveId" clId="{BBC93E7A-0E02-4D27-B56F-F507971E4244}" dt="2018-12-03T14:19:37.357" v="200" actId="478"/>
          <ac:spMkLst>
            <pc:docMk/>
            <pc:sldMk cId="740742598" sldId="328"/>
            <ac:spMk id="15" creationId="{DE1D5DAD-BD6E-4886-8B75-D9FFFCD6C83D}"/>
          </ac:spMkLst>
        </pc:spChg>
        <pc:picChg chg="add del">
          <ac:chgData name="Community Workers' Co-operative" userId="9b5289f989c04cbc" providerId="LiveId" clId="{BBC93E7A-0E02-4D27-B56F-F507971E4244}" dt="2018-12-03T14:11:16.785" v="199"/>
          <ac:picMkLst>
            <pc:docMk/>
            <pc:sldMk cId="740742598" sldId="328"/>
            <ac:picMk id="12" creationId="{F7398D4C-C271-44D1-B044-6AE350B5D361}"/>
          </ac:picMkLst>
        </pc:picChg>
        <pc:picChg chg="del">
          <ac:chgData name="Community Workers' Co-operative" userId="9b5289f989c04cbc" providerId="LiveId" clId="{BBC93E7A-0E02-4D27-B56F-F507971E4244}" dt="2018-12-03T14:19:37.357" v="200" actId="478"/>
          <ac:picMkLst>
            <pc:docMk/>
            <pc:sldMk cId="740742598" sldId="328"/>
            <ac:picMk id="13" creationId="{0854DC34-2959-40C8-AE9B-E6A5EAC6492A}"/>
          </ac:picMkLst>
        </pc:picChg>
        <pc:inkChg chg="add del">
          <ac:chgData name="Community Workers' Co-operative" userId="9b5289f989c04cbc" providerId="LiveId" clId="{BBC93E7A-0E02-4D27-B56F-F507971E4244}" dt="2018-12-03T14:09:31.371" v="192"/>
          <ac:inkMkLst>
            <pc:docMk/>
            <pc:sldMk cId="740742598" sldId="328"/>
            <ac:inkMk id="3" creationId="{C6174B93-1F02-443E-8EF4-0C947873EC76}"/>
          </ac:inkMkLst>
        </pc:inkChg>
        <pc:inkChg chg="add del">
          <ac:chgData name="Community Workers' Co-operative" userId="9b5289f989c04cbc" providerId="LiveId" clId="{BBC93E7A-0E02-4D27-B56F-F507971E4244}" dt="2018-12-03T14:09:31.371" v="192"/>
          <ac:inkMkLst>
            <pc:docMk/>
            <pc:sldMk cId="740742598" sldId="328"/>
            <ac:inkMk id="4" creationId="{BE657B60-1128-41B0-AB5A-39DFC7CD7063}"/>
          </ac:inkMkLst>
        </pc:inkChg>
        <pc:inkChg chg="add del">
          <ac:chgData name="Community Workers' Co-operative" userId="9b5289f989c04cbc" providerId="LiveId" clId="{BBC93E7A-0E02-4D27-B56F-F507971E4244}" dt="2018-12-03T14:09:31.371" v="192"/>
          <ac:inkMkLst>
            <pc:docMk/>
            <pc:sldMk cId="740742598" sldId="328"/>
            <ac:inkMk id="5" creationId="{14FC2BCE-E687-4C9D-BD82-6C94D9CE7351}"/>
          </ac:inkMkLst>
        </pc:inkChg>
        <pc:inkChg chg="add del">
          <ac:chgData name="Community Workers' Co-operative" userId="9b5289f989c04cbc" providerId="LiveId" clId="{BBC93E7A-0E02-4D27-B56F-F507971E4244}" dt="2018-12-03T14:09:31.960" v="194"/>
          <ac:inkMkLst>
            <pc:docMk/>
            <pc:sldMk cId="740742598" sldId="328"/>
            <ac:inkMk id="6" creationId="{6E464113-2089-41CF-ABF3-86F150AAF46F}"/>
          </ac:inkMkLst>
        </pc:inkChg>
        <pc:inkChg chg="add del">
          <ac:chgData name="Community Workers' Co-operative" userId="9b5289f989c04cbc" providerId="LiveId" clId="{BBC93E7A-0E02-4D27-B56F-F507971E4244}" dt="2018-12-03T14:09:31.960" v="194"/>
          <ac:inkMkLst>
            <pc:docMk/>
            <pc:sldMk cId="740742598" sldId="328"/>
            <ac:inkMk id="7" creationId="{64611890-C9A8-4523-AD68-416A8213A500}"/>
          </ac:inkMkLst>
        </pc:inkChg>
        <pc:inkChg chg="add del">
          <ac:chgData name="Community Workers' Co-operative" userId="9b5289f989c04cbc" providerId="LiveId" clId="{BBC93E7A-0E02-4D27-B56F-F507971E4244}" dt="2018-12-03T14:09:31.960" v="194"/>
          <ac:inkMkLst>
            <pc:docMk/>
            <pc:sldMk cId="740742598" sldId="328"/>
            <ac:inkMk id="8" creationId="{DD2858AF-4929-41EA-9D8F-26CEC86D3069}"/>
          </ac:inkMkLst>
        </pc:inkChg>
        <pc:inkChg chg="add del">
          <ac:chgData name="Community Workers' Co-operative" userId="9b5289f989c04cbc" providerId="LiveId" clId="{BBC93E7A-0E02-4D27-B56F-F507971E4244}" dt="2018-12-03T14:09:31.960" v="194"/>
          <ac:inkMkLst>
            <pc:docMk/>
            <pc:sldMk cId="740742598" sldId="328"/>
            <ac:inkMk id="9" creationId="{BEFC8F9C-225A-4D25-8255-2D63DC2D5241}"/>
          </ac:inkMkLst>
        </pc:inkChg>
        <pc:inkChg chg="add del">
          <ac:chgData name="Community Workers' Co-operative" userId="9b5289f989c04cbc" providerId="LiveId" clId="{BBC93E7A-0E02-4D27-B56F-F507971E4244}" dt="2018-12-03T14:09:41.999" v="196" actId="478"/>
          <ac:inkMkLst>
            <pc:docMk/>
            <pc:sldMk cId="740742598" sldId="328"/>
            <ac:inkMk id="10" creationId="{7A8A3439-19A3-4261-B501-5121A7E31847}"/>
          </ac:inkMkLst>
        </pc:inkChg>
        <pc:inkChg chg="add del">
          <ac:chgData name="Community Workers' Co-operative" userId="9b5289f989c04cbc" providerId="LiveId" clId="{BBC93E7A-0E02-4D27-B56F-F507971E4244}" dt="2018-12-03T14:09:42.660" v="197" actId="478"/>
          <ac:inkMkLst>
            <pc:docMk/>
            <pc:sldMk cId="740742598" sldId="328"/>
            <ac:inkMk id="11" creationId="{358FADF4-15B8-45E9-A443-B7EC37CDAC22}"/>
          </ac:inkMkLst>
        </pc:inkChg>
      </pc:sldChg>
      <pc:sldChg chg="addSp delSp modSp mod ord setBg setClrOvrMap">
        <pc:chgData name="Community Workers' Co-operative" userId="9b5289f989c04cbc" providerId="LiveId" clId="{BBC93E7A-0E02-4D27-B56F-F507971E4244}" dt="2018-12-03T13:51:43.059" v="52" actId="26606"/>
        <pc:sldMkLst>
          <pc:docMk/>
          <pc:sldMk cId="3530479553" sldId="329"/>
        </pc:sldMkLst>
        <pc:spChg chg="mod ord">
          <ac:chgData name="Community Workers' Co-operative" userId="9b5289f989c04cbc" providerId="LiveId" clId="{BBC93E7A-0E02-4D27-B56F-F507971E4244}" dt="2018-12-03T13:51:43.059" v="52" actId="26606"/>
          <ac:spMkLst>
            <pc:docMk/>
            <pc:sldMk cId="3530479553" sldId="329"/>
            <ac:spMk id="2" creationId="{389527BB-7229-4512-AB3B-4F1E42472E51}"/>
          </ac:spMkLst>
        </pc:spChg>
        <pc:spChg chg="add del">
          <ac:chgData name="Community Workers' Co-operative" userId="9b5289f989c04cbc" providerId="LiveId" clId="{BBC93E7A-0E02-4D27-B56F-F507971E4244}" dt="2018-12-03T13:51:43.059" v="52" actId="26606"/>
          <ac:spMkLst>
            <pc:docMk/>
            <pc:sldMk cId="3530479553" sldId="329"/>
            <ac:spMk id="71" creationId="{05325879-C4B2-475E-B853-DC8F21A63351}"/>
          </ac:spMkLst>
        </pc:spChg>
        <pc:spChg chg="add del">
          <ac:chgData name="Community Workers' Co-operative" userId="9b5289f989c04cbc" providerId="LiveId" clId="{BBC93E7A-0E02-4D27-B56F-F507971E4244}" dt="2018-12-03T13:51:43.059" v="52" actId="26606"/>
          <ac:spMkLst>
            <pc:docMk/>
            <pc:sldMk cId="3530479553" sldId="329"/>
            <ac:spMk id="73" creationId="{012C085F-3B19-420D-902A-B55695F5036C}"/>
          </ac:spMkLst>
        </pc:spChg>
        <pc:spChg chg="add">
          <ac:chgData name="Community Workers' Co-operative" userId="9b5289f989c04cbc" providerId="LiveId" clId="{BBC93E7A-0E02-4D27-B56F-F507971E4244}" dt="2018-12-03T13:51:43.059" v="52" actId="26606"/>
          <ac:spMkLst>
            <pc:docMk/>
            <pc:sldMk cId="3530479553" sldId="329"/>
            <ac:spMk id="135" creationId="{97E60398-905F-436C-AB6F-00D742F6258D}"/>
          </ac:spMkLst>
        </pc:spChg>
        <pc:graphicFrameChg chg="mod ord modGraphic">
          <ac:chgData name="Community Workers' Co-operative" userId="9b5289f989c04cbc" providerId="LiveId" clId="{BBC93E7A-0E02-4D27-B56F-F507971E4244}" dt="2018-12-03T13:51:43.059" v="52" actId="26606"/>
          <ac:graphicFrameMkLst>
            <pc:docMk/>
            <pc:sldMk cId="3530479553" sldId="329"/>
            <ac:graphicFrameMk id="4" creationId="{D084C192-BC55-4F2A-A9B6-D953C96465F4}"/>
          </ac:graphicFrameMkLst>
        </pc:graphicFrameChg>
        <pc:picChg chg="add mod">
          <ac:chgData name="Community Workers' Co-operative" userId="9b5289f989c04cbc" providerId="LiveId" clId="{BBC93E7A-0E02-4D27-B56F-F507971E4244}" dt="2018-12-03T13:51:43.059" v="52" actId="26606"/>
          <ac:picMkLst>
            <pc:docMk/>
            <pc:sldMk cId="3530479553" sldId="329"/>
            <ac:picMk id="2050" creationId="{0C10412E-1247-4DB3-A67C-80D69D15BAD7}"/>
          </ac:picMkLst>
        </pc:picChg>
      </pc:sldChg>
      <pc:sldChg chg="modSp add del ord">
        <pc:chgData name="Community Workers' Co-operative" userId="9b5289f989c04cbc" providerId="LiveId" clId="{BBC93E7A-0E02-4D27-B56F-F507971E4244}" dt="2018-12-03T14:55:02.189" v="698" actId="14100"/>
        <pc:sldMkLst>
          <pc:docMk/>
          <pc:sldMk cId="213796714" sldId="330"/>
        </pc:sldMkLst>
        <pc:spChg chg="mod">
          <ac:chgData name="Community Workers' Co-operative" userId="9b5289f989c04cbc" providerId="LiveId" clId="{BBC93E7A-0E02-4D27-B56F-F507971E4244}" dt="2018-12-03T14:54:34.443" v="689" actId="20577"/>
          <ac:spMkLst>
            <pc:docMk/>
            <pc:sldMk cId="213796714" sldId="330"/>
            <ac:spMk id="2" creationId="{D1E6B77E-FEE3-496B-8085-872C847CC8D1}"/>
          </ac:spMkLst>
        </pc:spChg>
        <pc:spChg chg="mod">
          <ac:chgData name="Community Workers' Co-operative" userId="9b5289f989c04cbc" providerId="LiveId" clId="{BBC93E7A-0E02-4D27-B56F-F507971E4244}" dt="2018-12-03T14:55:02.189" v="698" actId="14100"/>
          <ac:spMkLst>
            <pc:docMk/>
            <pc:sldMk cId="213796714" sldId="330"/>
            <ac:spMk id="3" creationId="{369D3677-2BFA-49A2-A711-590223DB3CD8}"/>
          </ac:spMkLst>
        </pc:spChg>
        <pc:picChg chg="mod">
          <ac:chgData name="Community Workers' Co-operative" userId="9b5289f989c04cbc" providerId="LiveId" clId="{BBC93E7A-0E02-4D27-B56F-F507971E4244}" dt="2018-12-03T14:24:45.183" v="265" actId="1076"/>
          <ac:picMkLst>
            <pc:docMk/>
            <pc:sldMk cId="213796714" sldId="330"/>
            <ac:picMk id="20" creationId="{0E766138-0F23-4DB6-BA9B-55577B6FA075}"/>
          </ac:picMkLst>
        </pc:picChg>
      </pc:sldChg>
      <pc:sldChg chg="modSp add">
        <pc:chgData name="Community Workers' Co-operative" userId="9b5289f989c04cbc" providerId="LiveId" clId="{BBC93E7A-0E02-4D27-B56F-F507971E4244}" dt="2018-12-03T13:52:25.317" v="81" actId="20577"/>
        <pc:sldMkLst>
          <pc:docMk/>
          <pc:sldMk cId="1797242549" sldId="345"/>
        </pc:sldMkLst>
        <pc:spChg chg="mod">
          <ac:chgData name="Community Workers' Co-operative" userId="9b5289f989c04cbc" providerId="LiveId" clId="{BBC93E7A-0E02-4D27-B56F-F507971E4244}" dt="2018-12-03T13:52:25.317" v="81" actId="20577"/>
          <ac:spMkLst>
            <pc:docMk/>
            <pc:sldMk cId="1797242549" sldId="345"/>
            <ac:spMk id="2" creationId="{1D904D08-BF9D-46AE-8A74-F7AF4D0E8469}"/>
          </ac:spMkLst>
        </pc:spChg>
      </pc:sldChg>
      <pc:sldChg chg="modSp add ord setBg">
        <pc:chgData name="Community Workers' Co-operative" userId="9b5289f989c04cbc" providerId="LiveId" clId="{BBC93E7A-0E02-4D27-B56F-F507971E4244}" dt="2018-12-03T14:53:18.564" v="679" actId="14100"/>
        <pc:sldMkLst>
          <pc:docMk/>
          <pc:sldMk cId="1926877172" sldId="357"/>
        </pc:sldMkLst>
        <pc:spChg chg="mod">
          <ac:chgData name="Community Workers' Co-operative" userId="9b5289f989c04cbc" providerId="LiveId" clId="{BBC93E7A-0E02-4D27-B56F-F507971E4244}" dt="2018-12-03T14:53:18.564" v="679" actId="14100"/>
          <ac:spMkLst>
            <pc:docMk/>
            <pc:sldMk cId="1926877172" sldId="357"/>
            <ac:spMk id="3" creationId="{2BDAED2B-5651-44FC-830D-4814678EBC57}"/>
          </ac:spMkLst>
        </pc:spChg>
      </pc:sldChg>
      <pc:sldChg chg="addSp delSp modSp add">
        <pc:chgData name="Community Workers' Co-operative" userId="9b5289f989c04cbc" providerId="LiveId" clId="{BBC93E7A-0E02-4D27-B56F-F507971E4244}" dt="2018-12-03T15:09:10.323" v="825" actId="478"/>
        <pc:sldMkLst>
          <pc:docMk/>
          <pc:sldMk cId="2468337371" sldId="360"/>
        </pc:sldMkLst>
        <pc:spChg chg="mod">
          <ac:chgData name="Community Workers' Co-operative" userId="9b5289f989c04cbc" providerId="LiveId" clId="{BBC93E7A-0E02-4D27-B56F-F507971E4244}" dt="2018-12-03T14:32:10.084" v="318" actId="20577"/>
          <ac:spMkLst>
            <pc:docMk/>
            <pc:sldMk cId="2468337371" sldId="360"/>
            <ac:spMk id="2" creationId="{525FA505-7095-4761-966B-AF5A21EB5EA8}"/>
          </ac:spMkLst>
        </pc:spChg>
        <pc:spChg chg="add del mod">
          <ac:chgData name="Community Workers' Co-operative" userId="9b5289f989c04cbc" providerId="LiveId" clId="{BBC93E7A-0E02-4D27-B56F-F507971E4244}" dt="2018-12-03T14:38:45.315" v="436" actId="20577"/>
          <ac:spMkLst>
            <pc:docMk/>
            <pc:sldMk cId="2468337371" sldId="360"/>
            <ac:spMk id="3" creationId="{83242564-EDDE-4A52-ACED-E3763E4F46C6}"/>
          </ac:spMkLst>
        </pc:spChg>
        <pc:spChg chg="del">
          <ac:chgData name="Community Workers' Co-operative" userId="9b5289f989c04cbc" providerId="LiveId" clId="{BBC93E7A-0E02-4D27-B56F-F507971E4244}" dt="2018-12-03T14:30:08.618" v="295" actId="931"/>
          <ac:spMkLst>
            <pc:docMk/>
            <pc:sldMk cId="2468337371" sldId="360"/>
            <ac:spMk id="4" creationId="{8F56CC0C-F07B-40DE-9C91-46B92AF7EB90}"/>
          </ac:spMkLst>
        </pc:spChg>
        <pc:spChg chg="mod">
          <ac:chgData name="Community Workers' Co-operative" userId="9b5289f989c04cbc" providerId="LiveId" clId="{BBC93E7A-0E02-4D27-B56F-F507971E4244}" dt="2018-12-03T14:38:53.641" v="468" actId="313"/>
          <ac:spMkLst>
            <pc:docMk/>
            <pc:sldMk cId="2468337371" sldId="360"/>
            <ac:spMk id="5" creationId="{DB51AEEF-1833-48DC-B539-9239BE77CD3F}"/>
          </ac:spMkLst>
        </pc:spChg>
        <pc:spChg chg="mod">
          <ac:chgData name="Community Workers' Co-operative" userId="9b5289f989c04cbc" providerId="LiveId" clId="{BBC93E7A-0E02-4D27-B56F-F507971E4244}" dt="2018-12-03T14:38:57.741" v="481" actId="20577"/>
          <ac:spMkLst>
            <pc:docMk/>
            <pc:sldMk cId="2468337371" sldId="360"/>
            <ac:spMk id="6" creationId="{5D24DC36-71F8-4C51-969F-8D4009A8B404}"/>
          </ac:spMkLst>
        </pc:spChg>
        <pc:spChg chg="del">
          <ac:chgData name="Community Workers' Co-operative" userId="9b5289f989c04cbc" providerId="LiveId" clId="{BBC93E7A-0E02-4D27-B56F-F507971E4244}" dt="2018-12-03T14:30:44.663" v="302" actId="931"/>
          <ac:spMkLst>
            <pc:docMk/>
            <pc:sldMk cId="2468337371" sldId="360"/>
            <ac:spMk id="7" creationId="{2731C5F9-EF29-47F7-83B2-FDA88FC6697D}"/>
          </ac:spMkLst>
        </pc:spChg>
        <pc:spChg chg="mod">
          <ac:chgData name="Community Workers' Co-operative" userId="9b5289f989c04cbc" providerId="LiveId" clId="{BBC93E7A-0E02-4D27-B56F-F507971E4244}" dt="2018-12-03T14:39:07.100" v="510" actId="20577"/>
          <ac:spMkLst>
            <pc:docMk/>
            <pc:sldMk cId="2468337371" sldId="360"/>
            <ac:spMk id="8" creationId="{D3825A4E-DCE3-4BE4-A81F-5459DEB98A0B}"/>
          </ac:spMkLst>
        </pc:spChg>
        <pc:spChg chg="mod">
          <ac:chgData name="Community Workers' Co-operative" userId="9b5289f989c04cbc" providerId="LiveId" clId="{BBC93E7A-0E02-4D27-B56F-F507971E4244}" dt="2018-12-03T14:39:16.996" v="532" actId="20577"/>
          <ac:spMkLst>
            <pc:docMk/>
            <pc:sldMk cId="2468337371" sldId="360"/>
            <ac:spMk id="9" creationId="{4928E4EC-9C38-4515-ABD9-254F31A4EF50}"/>
          </ac:spMkLst>
        </pc:spChg>
        <pc:spChg chg="add del">
          <ac:chgData name="Community Workers' Co-operative" userId="9b5289f989c04cbc" providerId="LiveId" clId="{BBC93E7A-0E02-4D27-B56F-F507971E4244}" dt="2018-12-03T14:31:52.418" v="310" actId="931"/>
          <ac:spMkLst>
            <pc:docMk/>
            <pc:sldMk cId="2468337371" sldId="360"/>
            <ac:spMk id="10" creationId="{4C0248D3-5BCE-4388-B912-EBE03897B57B}"/>
          </ac:spMkLst>
        </pc:spChg>
        <pc:spChg chg="add del mod">
          <ac:chgData name="Community Workers' Co-operative" userId="9b5289f989c04cbc" providerId="LiveId" clId="{BBC93E7A-0E02-4D27-B56F-F507971E4244}" dt="2018-12-03T14:30:21.577" v="299" actId="931"/>
          <ac:spMkLst>
            <pc:docMk/>
            <pc:sldMk cId="2468337371" sldId="360"/>
            <ac:spMk id="15" creationId="{383C07DF-10A5-4EE5-85A0-782F7285A450}"/>
          </ac:spMkLst>
        </pc:spChg>
        <pc:spChg chg="add del mod">
          <ac:chgData name="Community Workers' Co-operative" userId="9b5289f989c04cbc" providerId="LiveId" clId="{BBC93E7A-0E02-4D27-B56F-F507971E4244}" dt="2018-12-03T14:33:05.272" v="320"/>
          <ac:spMkLst>
            <pc:docMk/>
            <pc:sldMk cId="2468337371" sldId="360"/>
            <ac:spMk id="24" creationId="{E2525E3F-DDDC-463C-AC5C-77AC9FA267F7}"/>
          </ac:spMkLst>
        </pc:spChg>
        <pc:picChg chg="add del mod">
          <ac:chgData name="Community Workers' Co-operative" userId="9b5289f989c04cbc" providerId="LiveId" clId="{BBC93E7A-0E02-4D27-B56F-F507971E4244}" dt="2018-12-03T14:30:14.990" v="298" actId="478"/>
          <ac:picMkLst>
            <pc:docMk/>
            <pc:sldMk cId="2468337371" sldId="360"/>
            <ac:picMk id="13" creationId="{858D09BA-49B3-48E7-94E6-1E921A040A29}"/>
          </ac:picMkLst>
        </pc:picChg>
        <pc:picChg chg="add mod">
          <ac:chgData name="Community Workers' Co-operative" userId="9b5289f989c04cbc" providerId="LiveId" clId="{BBC93E7A-0E02-4D27-B56F-F507971E4244}" dt="2018-12-03T14:30:22.569" v="301" actId="962"/>
          <ac:picMkLst>
            <pc:docMk/>
            <pc:sldMk cId="2468337371" sldId="360"/>
            <ac:picMk id="17" creationId="{A2FB1CA0-C97E-4773-ACDE-67FF69F9E03B}"/>
          </ac:picMkLst>
        </pc:picChg>
        <pc:picChg chg="add mod">
          <ac:chgData name="Community Workers' Co-operative" userId="9b5289f989c04cbc" providerId="LiveId" clId="{BBC93E7A-0E02-4D27-B56F-F507971E4244}" dt="2018-12-03T14:30:44.663" v="302" actId="931"/>
          <ac:picMkLst>
            <pc:docMk/>
            <pc:sldMk cId="2468337371" sldId="360"/>
            <ac:picMk id="19" creationId="{FA66CA1F-EB8B-467D-828F-C797D2A1D6A8}"/>
          </ac:picMkLst>
        </pc:picChg>
        <pc:picChg chg="add del mod">
          <ac:chgData name="Community Workers' Co-operative" userId="9b5289f989c04cbc" providerId="LiveId" clId="{BBC93E7A-0E02-4D27-B56F-F507971E4244}" dt="2018-12-03T14:31:47.661" v="309" actId="931"/>
          <ac:picMkLst>
            <pc:docMk/>
            <pc:sldMk cId="2468337371" sldId="360"/>
            <ac:picMk id="21" creationId="{C110BC78-756B-4646-8FD9-5CFC4BB44377}"/>
          </ac:picMkLst>
        </pc:picChg>
        <pc:picChg chg="add mod">
          <ac:chgData name="Community Workers' Co-operative" userId="9b5289f989c04cbc" providerId="LiveId" clId="{BBC93E7A-0E02-4D27-B56F-F507971E4244}" dt="2018-12-03T14:31:53.563" v="312" actId="962"/>
          <ac:picMkLst>
            <pc:docMk/>
            <pc:sldMk cId="2468337371" sldId="360"/>
            <ac:picMk id="23" creationId="{7A9143E4-33C1-491E-8C50-3717352A3B66}"/>
          </ac:picMkLst>
        </pc:picChg>
        <pc:picChg chg="add del mod">
          <ac:chgData name="Community Workers' Co-operative" userId="9b5289f989c04cbc" providerId="LiveId" clId="{BBC93E7A-0E02-4D27-B56F-F507971E4244}" dt="2018-12-03T14:34:12.812" v="342"/>
          <ac:picMkLst>
            <pc:docMk/>
            <pc:sldMk cId="2468337371" sldId="360"/>
            <ac:picMk id="25" creationId="{38CA3C70-FF93-4E60-84A4-778C63C3611A}"/>
          </ac:picMkLst>
        </pc:picChg>
        <pc:picChg chg="add del mod">
          <ac:chgData name="Community Workers' Co-operative" userId="9b5289f989c04cbc" providerId="LiveId" clId="{BBC93E7A-0E02-4D27-B56F-F507971E4244}" dt="2018-12-03T15:09:10.323" v="825" actId="478"/>
          <ac:picMkLst>
            <pc:docMk/>
            <pc:sldMk cId="2468337371" sldId="360"/>
            <ac:picMk id="26" creationId="{8586B4F6-4E42-465E-BC38-7FCE4C5CEA5C}"/>
          </ac:picMkLst>
        </pc:picChg>
      </pc:sldChg>
      <pc:sldChg chg="addSp delSp modSp add">
        <pc:chgData name="Community Workers' Co-operative" userId="9b5289f989c04cbc" providerId="LiveId" clId="{BBC93E7A-0E02-4D27-B56F-F507971E4244}" dt="2018-12-03T15:10:42.079" v="852"/>
        <pc:sldMkLst>
          <pc:docMk/>
          <pc:sldMk cId="2308925027" sldId="361"/>
        </pc:sldMkLst>
        <pc:spChg chg="mod">
          <ac:chgData name="Community Workers' Co-operative" userId="9b5289f989c04cbc" providerId="LiveId" clId="{BBC93E7A-0E02-4D27-B56F-F507971E4244}" dt="2018-12-03T14:34:39.123" v="360" actId="20577"/>
          <ac:spMkLst>
            <pc:docMk/>
            <pc:sldMk cId="2308925027" sldId="361"/>
            <ac:spMk id="2" creationId="{5B72CAFF-0106-4DD0-AD05-9DCF0986FA00}"/>
          </ac:spMkLst>
        </pc:spChg>
        <pc:spChg chg="mod">
          <ac:chgData name="Community Workers' Co-operative" userId="9b5289f989c04cbc" providerId="LiveId" clId="{BBC93E7A-0E02-4D27-B56F-F507971E4244}" dt="2018-12-03T15:09:38.517" v="836" actId="1076"/>
          <ac:spMkLst>
            <pc:docMk/>
            <pc:sldMk cId="2308925027" sldId="361"/>
            <ac:spMk id="3" creationId="{7A3C26D6-E847-460B-A1DE-0466A2FD91BE}"/>
          </ac:spMkLst>
        </pc:spChg>
        <pc:spChg chg="del">
          <ac:chgData name="Community Workers' Co-operative" userId="9b5289f989c04cbc" providerId="LiveId" clId="{BBC93E7A-0E02-4D27-B56F-F507971E4244}" dt="2018-12-03T14:34:18.425" v="343"/>
          <ac:spMkLst>
            <pc:docMk/>
            <pc:sldMk cId="2308925027" sldId="361"/>
            <ac:spMk id="4" creationId="{51702A67-FBBD-46EE-9554-F9E8A6795E6D}"/>
          </ac:spMkLst>
        </pc:spChg>
        <pc:spChg chg="mod">
          <ac:chgData name="Community Workers' Co-operative" userId="9b5289f989c04cbc" providerId="LiveId" clId="{BBC93E7A-0E02-4D27-B56F-F507971E4244}" dt="2018-12-03T15:09:41.791" v="837" actId="1076"/>
          <ac:spMkLst>
            <pc:docMk/>
            <pc:sldMk cId="2308925027" sldId="361"/>
            <ac:spMk id="5" creationId="{05E525EB-B414-4A48-A280-231DFA512349}"/>
          </ac:spMkLst>
        </pc:spChg>
        <pc:spChg chg="mod">
          <ac:chgData name="Community Workers' Co-operative" userId="9b5289f989c04cbc" providerId="LiveId" clId="{BBC93E7A-0E02-4D27-B56F-F507971E4244}" dt="2018-12-03T15:09:50.286" v="838" actId="1076"/>
          <ac:spMkLst>
            <pc:docMk/>
            <pc:sldMk cId="2308925027" sldId="361"/>
            <ac:spMk id="6" creationId="{6A085AED-CF41-4949-B1D0-264DC1DDA496}"/>
          </ac:spMkLst>
        </pc:spChg>
        <pc:spChg chg="del">
          <ac:chgData name="Community Workers' Co-operative" userId="9b5289f989c04cbc" providerId="LiveId" clId="{BBC93E7A-0E02-4D27-B56F-F507971E4244}" dt="2018-12-03T14:35:52.877" v="362" actId="931"/>
          <ac:spMkLst>
            <pc:docMk/>
            <pc:sldMk cId="2308925027" sldId="361"/>
            <ac:spMk id="7" creationId="{EE1202FA-CF69-4549-892F-F228C8BBD431}"/>
          </ac:spMkLst>
        </pc:spChg>
        <pc:spChg chg="mod">
          <ac:chgData name="Community Workers' Co-operative" userId="9b5289f989c04cbc" providerId="LiveId" clId="{BBC93E7A-0E02-4D27-B56F-F507971E4244}" dt="2018-12-03T15:09:50.286" v="838" actId="1076"/>
          <ac:spMkLst>
            <pc:docMk/>
            <pc:sldMk cId="2308925027" sldId="361"/>
            <ac:spMk id="8" creationId="{22347178-3C2E-4FFA-BCDB-14B2A01E4ACB}"/>
          </ac:spMkLst>
        </pc:spChg>
        <pc:spChg chg="mod">
          <ac:chgData name="Community Workers' Co-operative" userId="9b5289f989c04cbc" providerId="LiveId" clId="{BBC93E7A-0E02-4D27-B56F-F507971E4244}" dt="2018-12-03T15:09:50.286" v="838" actId="1076"/>
          <ac:spMkLst>
            <pc:docMk/>
            <pc:sldMk cId="2308925027" sldId="361"/>
            <ac:spMk id="9" creationId="{7D0AB2B8-E9B1-4DA0-AD94-9BC8F782C902}"/>
          </ac:spMkLst>
        </pc:spChg>
        <pc:spChg chg="del">
          <ac:chgData name="Community Workers' Co-operative" userId="9b5289f989c04cbc" providerId="LiveId" clId="{BBC93E7A-0E02-4D27-B56F-F507971E4244}" dt="2018-12-03T14:36:34.562" v="363" actId="931"/>
          <ac:spMkLst>
            <pc:docMk/>
            <pc:sldMk cId="2308925027" sldId="361"/>
            <ac:spMk id="10" creationId="{C045F501-AEC9-4143-874A-63D0A1834F2C}"/>
          </ac:spMkLst>
        </pc:spChg>
        <pc:spChg chg="mod">
          <ac:chgData name="Community Workers' Co-operative" userId="9b5289f989c04cbc" providerId="LiveId" clId="{BBC93E7A-0E02-4D27-B56F-F507971E4244}" dt="2018-12-03T15:09:50.286" v="838" actId="1076"/>
          <ac:spMkLst>
            <pc:docMk/>
            <pc:sldMk cId="2308925027" sldId="361"/>
            <ac:spMk id="11" creationId="{5A0C5214-B46B-423F-A3B3-9D0A0EE2294A}"/>
          </ac:spMkLst>
        </pc:spChg>
        <pc:spChg chg="add mod">
          <ac:chgData name="Community Workers' Co-operative" userId="9b5289f989c04cbc" providerId="LiveId" clId="{BBC93E7A-0E02-4D27-B56F-F507971E4244}" dt="2018-12-03T15:10:07.179" v="847" actId="20577"/>
          <ac:spMkLst>
            <pc:docMk/>
            <pc:sldMk cId="2308925027" sldId="361"/>
            <ac:spMk id="18" creationId="{6ADC2576-9853-4772-8530-48F518C16174}"/>
          </ac:spMkLst>
        </pc:spChg>
        <pc:spChg chg="add mod">
          <ac:chgData name="Community Workers' Co-operative" userId="9b5289f989c04cbc" providerId="LiveId" clId="{BBC93E7A-0E02-4D27-B56F-F507971E4244}" dt="2018-12-03T15:10:12.451" v="848" actId="20577"/>
          <ac:spMkLst>
            <pc:docMk/>
            <pc:sldMk cId="2308925027" sldId="361"/>
            <ac:spMk id="19" creationId="{ADBCA16A-4A85-4987-895D-0592AD613615}"/>
          </ac:spMkLst>
        </pc:spChg>
        <pc:spChg chg="add del mod">
          <ac:chgData name="Community Workers' Co-operative" userId="9b5289f989c04cbc" providerId="LiveId" clId="{BBC93E7A-0E02-4D27-B56F-F507971E4244}" dt="2018-12-03T15:10:42.079" v="852"/>
          <ac:spMkLst>
            <pc:docMk/>
            <pc:sldMk cId="2308925027" sldId="361"/>
            <ac:spMk id="21" creationId="{2ADAF115-23BC-4A81-B539-7BBEB8945685}"/>
          </ac:spMkLst>
        </pc:spChg>
        <pc:picChg chg="add mod">
          <ac:chgData name="Community Workers' Co-operative" userId="9b5289f989c04cbc" providerId="LiveId" clId="{BBC93E7A-0E02-4D27-B56F-F507971E4244}" dt="2018-12-03T15:09:29.004" v="832" actId="1076"/>
          <ac:picMkLst>
            <pc:docMk/>
            <pc:sldMk cId="2308925027" sldId="361"/>
            <ac:picMk id="12" creationId="{9F8243FD-DE70-452C-84A4-423651F34071}"/>
          </ac:picMkLst>
        </pc:picChg>
        <pc:picChg chg="add mod">
          <ac:chgData name="Community Workers' Co-operative" userId="9b5289f989c04cbc" providerId="LiveId" clId="{BBC93E7A-0E02-4D27-B56F-F507971E4244}" dt="2018-12-03T15:09:30.581" v="833" actId="1076"/>
          <ac:picMkLst>
            <pc:docMk/>
            <pc:sldMk cId="2308925027" sldId="361"/>
            <ac:picMk id="14" creationId="{0FA6103D-A8E1-4451-B0F3-165019DCC108}"/>
          </ac:picMkLst>
        </pc:picChg>
        <pc:picChg chg="add del mod">
          <ac:chgData name="Community Workers' Co-operative" userId="9b5289f989c04cbc" providerId="LiveId" clId="{BBC93E7A-0E02-4D27-B56F-F507971E4244}" dt="2018-12-03T15:10:36.492" v="850" actId="478"/>
          <ac:picMkLst>
            <pc:docMk/>
            <pc:sldMk cId="2308925027" sldId="361"/>
            <ac:picMk id="16" creationId="{289AFAD7-D1C4-4879-8C1D-0718C8A6977F}"/>
          </ac:picMkLst>
        </pc:picChg>
        <pc:picChg chg="add mod">
          <ac:chgData name="Community Workers' Co-operative" userId="9b5289f989c04cbc" providerId="LiveId" clId="{BBC93E7A-0E02-4D27-B56F-F507971E4244}" dt="2018-12-03T15:09:31.956" v="834" actId="1076"/>
          <ac:picMkLst>
            <pc:docMk/>
            <pc:sldMk cId="2308925027" sldId="361"/>
            <ac:picMk id="17" creationId="{6EE74436-AF70-45FD-903A-567A436F59D6}"/>
          </ac:picMkLst>
        </pc:picChg>
        <pc:picChg chg="add del">
          <ac:chgData name="Community Workers' Co-operative" userId="9b5289f989c04cbc" providerId="LiveId" clId="{BBC93E7A-0E02-4D27-B56F-F507971E4244}" dt="2018-12-03T15:10:36.492" v="850" actId="478"/>
          <ac:picMkLst>
            <pc:docMk/>
            <pc:sldMk cId="2308925027" sldId="361"/>
            <ac:picMk id="6146" creationId="{E5EE6178-1AC7-473A-BE3F-2CC6129CF64A}"/>
          </ac:picMkLst>
        </pc:picChg>
        <pc:picChg chg="add">
          <ac:chgData name="Community Workers' Co-operative" userId="9b5289f989c04cbc" providerId="LiveId" clId="{BBC93E7A-0E02-4D27-B56F-F507971E4244}" dt="2018-12-03T15:10:42.079" v="852"/>
          <ac:picMkLst>
            <pc:docMk/>
            <pc:sldMk cId="2308925027" sldId="361"/>
            <ac:picMk id="6148" creationId="{5B418867-14C5-43FF-BC1C-A1A63908E6F8}"/>
          </ac:picMkLst>
        </pc:picChg>
      </pc:sldChg>
      <pc:sldChg chg="addSp delSp modSp add">
        <pc:chgData name="Community Workers' Co-operative" userId="9b5289f989c04cbc" providerId="LiveId" clId="{BBC93E7A-0E02-4D27-B56F-F507971E4244}" dt="2018-12-03T15:09:02.980" v="824" actId="14100"/>
        <pc:sldMkLst>
          <pc:docMk/>
          <pc:sldMk cId="652663379" sldId="362"/>
        </pc:sldMkLst>
        <pc:spChg chg="mod">
          <ac:chgData name="Community Workers' Co-operative" userId="9b5289f989c04cbc" providerId="LiveId" clId="{BBC93E7A-0E02-4D27-B56F-F507971E4244}" dt="2018-12-03T14:40:42.469" v="570" actId="20577"/>
          <ac:spMkLst>
            <pc:docMk/>
            <pc:sldMk cId="652663379" sldId="362"/>
            <ac:spMk id="3" creationId="{7A3C26D6-E847-460B-A1DE-0466A2FD91BE}"/>
          </ac:spMkLst>
        </pc:spChg>
        <pc:spChg chg="add del mod">
          <ac:chgData name="Community Workers' Co-operative" userId="9b5289f989c04cbc" providerId="LiveId" clId="{BBC93E7A-0E02-4D27-B56F-F507971E4244}" dt="2018-12-03T14:40:27.604" v="543" actId="478"/>
          <ac:spMkLst>
            <pc:docMk/>
            <pc:sldMk cId="652663379" sldId="362"/>
            <ac:spMk id="4" creationId="{853A38E9-F1F2-4E67-9CA2-B62E99712AE3}"/>
          </ac:spMkLst>
        </pc:spChg>
        <pc:spChg chg="mod">
          <ac:chgData name="Community Workers' Co-operative" userId="9b5289f989c04cbc" providerId="LiveId" clId="{BBC93E7A-0E02-4D27-B56F-F507971E4244}" dt="2018-12-03T14:40:47.844" v="572" actId="27636"/>
          <ac:spMkLst>
            <pc:docMk/>
            <pc:sldMk cId="652663379" sldId="362"/>
            <ac:spMk id="5" creationId="{05E525EB-B414-4A48-A280-231DFA512349}"/>
          </ac:spMkLst>
        </pc:spChg>
        <pc:spChg chg="mod">
          <ac:chgData name="Community Workers' Co-operative" userId="9b5289f989c04cbc" providerId="LiveId" clId="{BBC93E7A-0E02-4D27-B56F-F507971E4244}" dt="2018-12-03T14:44:37.897" v="584"/>
          <ac:spMkLst>
            <pc:docMk/>
            <pc:sldMk cId="652663379" sldId="362"/>
            <ac:spMk id="6" creationId="{6A085AED-CF41-4949-B1D0-264DC1DDA496}"/>
          </ac:spMkLst>
        </pc:spChg>
        <pc:spChg chg="mod">
          <ac:chgData name="Community Workers' Co-operative" userId="9b5289f989c04cbc" providerId="LiveId" clId="{BBC93E7A-0E02-4D27-B56F-F507971E4244}" dt="2018-12-03T14:44:49.940" v="595" actId="20577"/>
          <ac:spMkLst>
            <pc:docMk/>
            <pc:sldMk cId="652663379" sldId="362"/>
            <ac:spMk id="8" creationId="{22347178-3C2E-4FFA-BCDB-14B2A01E4ACB}"/>
          </ac:spMkLst>
        </pc:spChg>
        <pc:spChg chg="mod">
          <ac:chgData name="Community Workers' Co-operative" userId="9b5289f989c04cbc" providerId="LiveId" clId="{BBC93E7A-0E02-4D27-B56F-F507971E4244}" dt="2018-12-03T15:08:42.419" v="779" actId="20577"/>
          <ac:spMkLst>
            <pc:docMk/>
            <pc:sldMk cId="652663379" sldId="362"/>
            <ac:spMk id="9" creationId="{7D0AB2B8-E9B1-4DA0-AD94-9BC8F782C902}"/>
          </ac:spMkLst>
        </pc:spChg>
        <pc:spChg chg="add del mod">
          <ac:chgData name="Community Workers' Co-operative" userId="9b5289f989c04cbc" providerId="LiveId" clId="{BBC93E7A-0E02-4D27-B56F-F507971E4244}" dt="2018-12-03T14:40:01.389" v="536"/>
          <ac:spMkLst>
            <pc:docMk/>
            <pc:sldMk cId="652663379" sldId="362"/>
            <ac:spMk id="10" creationId="{9494DA98-2DA2-4DFA-B87E-D5767883AEC2}"/>
          </ac:spMkLst>
        </pc:spChg>
        <pc:spChg chg="mod">
          <ac:chgData name="Community Workers' Co-operative" userId="9b5289f989c04cbc" providerId="LiveId" clId="{BBC93E7A-0E02-4D27-B56F-F507971E4244}" dt="2018-12-03T15:09:02.980" v="824" actId="14100"/>
          <ac:spMkLst>
            <pc:docMk/>
            <pc:sldMk cId="652663379" sldId="362"/>
            <ac:spMk id="11" creationId="{5A0C5214-B46B-423F-A3B3-9D0A0EE2294A}"/>
          </ac:spMkLst>
        </pc:spChg>
        <pc:spChg chg="add mod">
          <ac:chgData name="Community Workers' Co-operative" userId="9b5289f989c04cbc" providerId="LiveId" clId="{BBC93E7A-0E02-4D27-B56F-F507971E4244}" dt="2018-12-03T14:41:07.877" v="573" actId="478"/>
          <ac:spMkLst>
            <pc:docMk/>
            <pc:sldMk cId="652663379" sldId="362"/>
            <ac:spMk id="19" creationId="{F73E0351-C339-4B72-B833-5B91400B7473}"/>
          </ac:spMkLst>
        </pc:spChg>
        <pc:spChg chg="add mod">
          <ac:chgData name="Community Workers' Co-operative" userId="9b5289f989c04cbc" providerId="LiveId" clId="{BBC93E7A-0E02-4D27-B56F-F507971E4244}" dt="2018-12-03T14:41:09.109" v="574" actId="478"/>
          <ac:spMkLst>
            <pc:docMk/>
            <pc:sldMk cId="652663379" sldId="362"/>
            <ac:spMk id="21" creationId="{87FD0079-A226-4E76-A5EE-CAE67BC0311F}"/>
          </ac:spMkLst>
        </pc:spChg>
        <pc:picChg chg="del">
          <ac:chgData name="Community Workers' Co-operative" userId="9b5289f989c04cbc" providerId="LiveId" clId="{BBC93E7A-0E02-4D27-B56F-F507971E4244}" dt="2018-12-03T14:39:50.358" v="535" actId="478"/>
          <ac:picMkLst>
            <pc:docMk/>
            <pc:sldMk cId="652663379" sldId="362"/>
            <ac:picMk id="12" creationId="{9F8243FD-DE70-452C-84A4-423651F34071}"/>
          </ac:picMkLst>
        </pc:picChg>
        <pc:picChg chg="del">
          <ac:chgData name="Community Workers' Co-operative" userId="9b5289f989c04cbc" providerId="LiveId" clId="{BBC93E7A-0E02-4D27-B56F-F507971E4244}" dt="2018-12-03T14:41:07.877" v="573" actId="478"/>
          <ac:picMkLst>
            <pc:docMk/>
            <pc:sldMk cId="652663379" sldId="362"/>
            <ac:picMk id="14" creationId="{0FA6103D-A8E1-4451-B0F3-165019DCC108}"/>
          </ac:picMkLst>
        </pc:picChg>
        <pc:picChg chg="add">
          <ac:chgData name="Community Workers' Co-operative" userId="9b5289f989c04cbc" providerId="LiveId" clId="{BBC93E7A-0E02-4D27-B56F-F507971E4244}" dt="2018-12-03T14:40:01.389" v="536"/>
          <ac:picMkLst>
            <pc:docMk/>
            <pc:sldMk cId="652663379" sldId="362"/>
            <ac:picMk id="15" creationId="{F139F9ED-8F20-434C-8EA3-3398B74028FE}"/>
          </ac:picMkLst>
        </pc:picChg>
        <pc:picChg chg="del">
          <ac:chgData name="Community Workers' Co-operative" userId="9b5289f989c04cbc" providerId="LiveId" clId="{BBC93E7A-0E02-4D27-B56F-F507971E4244}" dt="2018-12-03T14:41:09.109" v="574" actId="478"/>
          <ac:picMkLst>
            <pc:docMk/>
            <pc:sldMk cId="652663379" sldId="362"/>
            <ac:picMk id="16" creationId="{289AFAD7-D1C4-4879-8C1D-0718C8A6977F}"/>
          </ac:picMkLst>
        </pc:picChg>
        <pc:picChg chg="add mod">
          <ac:chgData name="Community Workers' Co-operative" userId="9b5289f989c04cbc" providerId="LiveId" clId="{BBC93E7A-0E02-4D27-B56F-F507971E4244}" dt="2018-12-03T14:41:18.942" v="580" actId="1076"/>
          <ac:picMkLst>
            <pc:docMk/>
            <pc:sldMk cId="652663379" sldId="362"/>
            <ac:picMk id="17" creationId="{63EAF98F-18B1-4915-AEBF-532D37731E46}"/>
          </ac:picMkLst>
        </pc:picChg>
        <pc:picChg chg="add del">
          <ac:chgData name="Community Workers' Co-operative" userId="9b5289f989c04cbc" providerId="LiveId" clId="{BBC93E7A-0E02-4D27-B56F-F507971E4244}" dt="2018-12-03T14:40:13.739" v="539" actId="478"/>
          <ac:picMkLst>
            <pc:docMk/>
            <pc:sldMk cId="652663379" sldId="362"/>
            <ac:picMk id="18" creationId="{20AE6CB1-4B9D-417B-89F7-312AEF99A091}"/>
          </ac:picMkLst>
        </pc:picChg>
      </pc:sldChg>
      <pc:sldChg chg="addSp delSp modSp add">
        <pc:chgData name="Community Workers' Co-operative" userId="9b5289f989c04cbc" providerId="LiveId" clId="{BBC93E7A-0E02-4D27-B56F-F507971E4244}" dt="2018-12-03T15:06:11.385" v="707" actId="1076"/>
        <pc:sldMkLst>
          <pc:docMk/>
          <pc:sldMk cId="3701927999" sldId="364"/>
        </pc:sldMkLst>
        <pc:picChg chg="add del mod">
          <ac:chgData name="Community Workers' Co-operative" userId="9b5289f989c04cbc" providerId="LiveId" clId="{BBC93E7A-0E02-4D27-B56F-F507971E4244}" dt="2018-12-03T15:06:05.705" v="706" actId="1076"/>
          <ac:picMkLst>
            <pc:docMk/>
            <pc:sldMk cId="3701927999" sldId="364"/>
            <ac:picMk id="7" creationId="{76A9E836-20FB-4B0C-A2B7-30CE47D7014C}"/>
          </ac:picMkLst>
        </pc:picChg>
        <pc:picChg chg="mod">
          <ac:chgData name="Community Workers' Co-operative" userId="9b5289f989c04cbc" providerId="LiveId" clId="{BBC93E7A-0E02-4D27-B56F-F507971E4244}" dt="2018-12-03T15:06:02.328" v="705" actId="1076"/>
          <ac:picMkLst>
            <pc:docMk/>
            <pc:sldMk cId="3701927999" sldId="364"/>
            <ac:picMk id="9" creationId="{5A3967B2-6452-4580-8C91-651517482F79}"/>
          </ac:picMkLst>
        </pc:picChg>
        <pc:picChg chg="mod">
          <ac:chgData name="Community Workers' Co-operative" userId="9b5289f989c04cbc" providerId="LiveId" clId="{BBC93E7A-0E02-4D27-B56F-F507971E4244}" dt="2018-12-03T15:06:11.385" v="707" actId="1076"/>
          <ac:picMkLst>
            <pc:docMk/>
            <pc:sldMk cId="3701927999" sldId="364"/>
            <ac:picMk id="11" creationId="{558AF296-54E3-4A9F-BEAA-6321E619E24E}"/>
          </ac:picMkLst>
        </pc:picChg>
        <pc:picChg chg="add del">
          <ac:chgData name="Community Workers' Co-operative" userId="9b5289f989c04cbc" providerId="LiveId" clId="{BBC93E7A-0E02-4D27-B56F-F507971E4244}" dt="2018-12-03T14:58:20.892" v="702"/>
          <ac:picMkLst>
            <pc:docMk/>
            <pc:sldMk cId="3701927999" sldId="364"/>
            <ac:picMk id="4098" creationId="{2F175853-FEB2-4F18-AFE5-7A206E8B4771}"/>
          </ac:picMkLst>
        </pc:picChg>
      </pc:sldChg>
    </pc:docChg>
  </pc:docChgLst>
  <pc:docChgLst>
    <pc:chgData name="Galway City Community Network" userId="fedc5c678361fce9" providerId="Windows Live" clId="Web-{C995308E-15BC-4EF1-9944-68DD9222B582}"/>
    <pc:docChg chg="modSld sldOrd">
      <pc:chgData name="Galway City Community Network" userId="fedc5c678361fce9" providerId="Windows Live" clId="Web-{C995308E-15BC-4EF1-9944-68DD9222B582}" dt="2018-12-05T13:15:28.586" v="69" actId="20577"/>
      <pc:docMkLst>
        <pc:docMk/>
      </pc:docMkLst>
      <pc:sldChg chg="ord">
        <pc:chgData name="Galway City Community Network" userId="fedc5c678361fce9" providerId="Windows Live" clId="Web-{C995308E-15BC-4EF1-9944-68DD9222B582}" dt="2018-12-05T13:14:59.727" v="57"/>
        <pc:sldMkLst>
          <pc:docMk/>
          <pc:sldMk cId="2334815320" sldId="316"/>
        </pc:sldMkLst>
      </pc:sldChg>
      <pc:sldChg chg="modSp">
        <pc:chgData name="Galway City Community Network" userId="fedc5c678361fce9" providerId="Windows Live" clId="Web-{C995308E-15BC-4EF1-9944-68DD9222B582}" dt="2018-12-05T13:15:28.586" v="68" actId="20577"/>
        <pc:sldMkLst>
          <pc:docMk/>
          <pc:sldMk cId="1160962181" sldId="327"/>
        </pc:sldMkLst>
        <pc:spChg chg="mod">
          <ac:chgData name="Galway City Community Network" userId="fedc5c678361fce9" providerId="Windows Live" clId="Web-{C995308E-15BC-4EF1-9944-68DD9222B582}" dt="2018-12-05T13:15:28.586" v="68" actId="20577"/>
          <ac:spMkLst>
            <pc:docMk/>
            <pc:sldMk cId="1160962181" sldId="327"/>
            <ac:spMk id="3" creationId="{0D8C3BF7-AD74-417C-808F-6D47CDB37999}"/>
          </ac:spMkLst>
        </pc:spChg>
        <pc:spChg chg="mod">
          <ac:chgData name="Galway City Community Network" userId="fedc5c678361fce9" providerId="Windows Live" clId="Web-{C995308E-15BC-4EF1-9944-68DD9222B582}" dt="2018-12-05T13:12:07.312" v="13" actId="20577"/>
          <ac:spMkLst>
            <pc:docMk/>
            <pc:sldMk cId="1160962181" sldId="327"/>
            <ac:spMk id="11" creationId="{97E60398-905F-436C-AB6F-00D742F6258D}"/>
          </ac:spMkLst>
        </pc:spChg>
      </pc:sldChg>
      <pc:sldChg chg="ord">
        <pc:chgData name="Galway City Community Network" userId="fedc5c678361fce9" providerId="Windows Live" clId="Web-{C995308E-15BC-4EF1-9944-68DD9222B582}" dt="2018-12-05T13:10:10.747" v="2"/>
        <pc:sldMkLst>
          <pc:docMk/>
          <pc:sldMk cId="3530479553" sldId="329"/>
        </pc:sldMkLst>
      </pc:sldChg>
      <pc:sldChg chg="ord">
        <pc:chgData name="Galway City Community Network" userId="fedc5c678361fce9" providerId="Windows Live" clId="Web-{C995308E-15BC-4EF1-9944-68DD9222B582}" dt="2018-12-05T13:09:49.075" v="0"/>
        <pc:sldMkLst>
          <pc:docMk/>
          <pc:sldMk cId="1465328145" sldId="334"/>
        </pc:sldMkLst>
      </pc:sldChg>
      <pc:sldChg chg="ord">
        <pc:chgData name="Galway City Community Network" userId="fedc5c678361fce9" providerId="Windows Live" clId="Web-{C995308E-15BC-4EF1-9944-68DD9222B582}" dt="2018-12-05T13:10:06.669" v="1"/>
        <pc:sldMkLst>
          <pc:docMk/>
          <pc:sldMk cId="1797242549" sldId="345"/>
        </pc:sldMkLst>
      </pc:sldChg>
      <pc:sldChg chg="ord">
        <pc:chgData name="Galway City Community Network" userId="fedc5c678361fce9" providerId="Windows Live" clId="Web-{C995308E-15BC-4EF1-9944-68DD9222B582}" dt="2018-12-05T13:11:20.264" v="4"/>
        <pc:sldMkLst>
          <pc:docMk/>
          <pc:sldMk cId="1054037577" sldId="366"/>
        </pc:sldMkLst>
      </pc:sldChg>
    </pc:docChg>
  </pc:docChgLst>
  <pc:docChgLst>
    <pc:chgData name="Galway City Community Network" userId="fedc5c678361fce9" providerId="Windows Live" clId="Web-{703C0794-6310-40B2-9D73-F1A44FBAAEE6}"/>
    <pc:docChg chg="modSld">
      <pc:chgData name="Galway City Community Network" userId="fedc5c678361fce9" providerId="Windows Live" clId="Web-{703C0794-6310-40B2-9D73-F1A44FBAAEE6}" dt="2018-12-04T12:50:24.969" v="14" actId="1076"/>
      <pc:docMkLst>
        <pc:docMk/>
      </pc:docMkLst>
      <pc:sldChg chg="modSp">
        <pc:chgData name="Galway City Community Network" userId="fedc5c678361fce9" providerId="Windows Live" clId="Web-{703C0794-6310-40B2-9D73-F1A44FBAAEE6}" dt="2018-12-04T12:50:24.969" v="14" actId="1076"/>
        <pc:sldMkLst>
          <pc:docMk/>
          <pc:sldMk cId="213796714" sldId="330"/>
        </pc:sldMkLst>
        <pc:picChg chg="mod ord">
          <ac:chgData name="Galway City Community Network" userId="fedc5c678361fce9" providerId="Windows Live" clId="Web-{703C0794-6310-40B2-9D73-F1A44FBAAEE6}" dt="2018-12-04T12:49:55.516" v="4" actId="1076"/>
          <ac:picMkLst>
            <pc:docMk/>
            <pc:sldMk cId="213796714" sldId="330"/>
            <ac:picMk id="4" creationId="{E3CF4D33-43D3-4F49-86F2-CA97FE2DD78C}"/>
          </ac:picMkLst>
        </pc:picChg>
        <pc:picChg chg="mod">
          <ac:chgData name="Galway City Community Network" userId="fedc5c678361fce9" providerId="Windows Live" clId="Web-{703C0794-6310-40B2-9D73-F1A44FBAAEE6}" dt="2018-12-04T12:50:12.531" v="11" actId="1076"/>
          <ac:picMkLst>
            <pc:docMk/>
            <pc:sldMk cId="213796714" sldId="330"/>
            <ac:picMk id="6" creationId="{36FF5042-F127-4A9B-BD51-5623D75900EA}"/>
          </ac:picMkLst>
        </pc:picChg>
        <pc:picChg chg="mod">
          <ac:chgData name="Galway City Community Network" userId="fedc5c678361fce9" providerId="Windows Live" clId="Web-{703C0794-6310-40B2-9D73-F1A44FBAAEE6}" dt="2018-12-04T12:50:24.969" v="14" actId="1076"/>
          <ac:picMkLst>
            <pc:docMk/>
            <pc:sldMk cId="213796714" sldId="330"/>
            <ac:picMk id="10" creationId="{44EF61F8-CE44-466F-8814-3EF9CB894778}"/>
          </ac:picMkLst>
        </pc:picChg>
        <pc:picChg chg="mod">
          <ac:chgData name="Galway City Community Network" userId="fedc5c678361fce9" providerId="Windows Live" clId="Web-{703C0794-6310-40B2-9D73-F1A44FBAAEE6}" dt="2018-12-04T12:50:19.813" v="13" actId="1076"/>
          <ac:picMkLst>
            <pc:docMk/>
            <pc:sldMk cId="213796714" sldId="330"/>
            <ac:picMk id="14" creationId="{779B4D4F-95A8-49A1-9E9D-4321083503B7}"/>
          </ac:picMkLst>
        </pc:picChg>
      </pc:sldChg>
    </pc:docChg>
  </pc:docChgLst>
  <pc:docChgLst>
    <pc:chgData name="Galway City Community Network" userId="fedc5c678361fce9" providerId="Windows Live" clId="Web-{DC316639-55C0-4208-BBA6-83DE2AE27B87}"/>
    <pc:docChg chg="modSld">
      <pc:chgData name="Galway City Community Network" userId="fedc5c678361fce9" providerId="Windows Live" clId="Web-{DC316639-55C0-4208-BBA6-83DE2AE27B87}" dt="2018-12-04T15:09:52.062" v="18"/>
      <pc:docMkLst>
        <pc:docMk/>
      </pc:docMkLst>
      <pc:sldChg chg="modSp">
        <pc:chgData name="Galway City Community Network" userId="fedc5c678361fce9" providerId="Windows Live" clId="Web-{DC316639-55C0-4208-BBA6-83DE2AE27B87}" dt="2018-12-04T15:09:05.920" v="15" actId="20577"/>
        <pc:sldMkLst>
          <pc:docMk/>
          <pc:sldMk cId="3600867087" sldId="335"/>
        </pc:sldMkLst>
        <pc:spChg chg="mod">
          <ac:chgData name="Galway City Community Network" userId="fedc5c678361fce9" providerId="Windows Live" clId="Web-{DC316639-55C0-4208-BBA6-83DE2AE27B87}" dt="2018-12-04T15:09:05.920" v="15" actId="20577"/>
          <ac:spMkLst>
            <pc:docMk/>
            <pc:sldMk cId="3600867087" sldId="335"/>
            <ac:spMk id="2" creationId="{DC801FDF-479D-452E-BD53-75092741A691}"/>
          </ac:spMkLst>
        </pc:spChg>
        <pc:spChg chg="ord">
          <ac:chgData name="Galway City Community Network" userId="fedc5c678361fce9" providerId="Windows Live" clId="Web-{DC316639-55C0-4208-BBA6-83DE2AE27B87}" dt="2018-12-04T15:06:44.561" v="2"/>
          <ac:spMkLst>
            <pc:docMk/>
            <pc:sldMk cId="3600867087" sldId="335"/>
            <ac:spMk id="3" creationId="{7D5709E6-EC91-401E-AF2F-15312C7EB4A1}"/>
          </ac:spMkLst>
        </pc:spChg>
        <pc:picChg chg="mod ord">
          <ac:chgData name="Galway City Community Network" userId="fedc5c678361fce9" providerId="Windows Live" clId="Web-{DC316639-55C0-4208-BBA6-83DE2AE27B87}" dt="2018-12-04T15:07:31.124" v="6" actId="14100"/>
          <ac:picMkLst>
            <pc:docMk/>
            <pc:sldMk cId="3600867087" sldId="335"/>
            <ac:picMk id="4" creationId="{855560B1-F79C-45CF-BD68-3609D8FEA03B}"/>
          </ac:picMkLst>
        </pc:picChg>
      </pc:sldChg>
      <pc:sldChg chg="addSp delSp modSp">
        <pc:chgData name="Galway City Community Network" userId="fedc5c678361fce9" providerId="Windows Live" clId="Web-{DC316639-55C0-4208-BBA6-83DE2AE27B87}" dt="2018-12-04T15:09:52.062" v="18"/>
        <pc:sldMkLst>
          <pc:docMk/>
          <pc:sldMk cId="4127018130" sldId="336"/>
        </pc:sldMkLst>
        <pc:picChg chg="add mod">
          <ac:chgData name="Galway City Community Network" userId="fedc5c678361fce9" providerId="Windows Live" clId="Web-{DC316639-55C0-4208-BBA6-83DE2AE27B87}" dt="2018-12-04T15:09:52.062" v="18"/>
          <ac:picMkLst>
            <pc:docMk/>
            <pc:sldMk cId="4127018130" sldId="336"/>
            <ac:picMk id="2" creationId="{BB1E9442-41C5-4E32-8A84-BB5F0C548E59}"/>
          </ac:picMkLst>
        </pc:picChg>
        <pc:picChg chg="del">
          <ac:chgData name="Galway City Community Network" userId="fedc5c678361fce9" providerId="Windows Live" clId="Web-{DC316639-55C0-4208-BBA6-83DE2AE27B87}" dt="2018-12-04T15:09:27.436" v="17"/>
          <ac:picMkLst>
            <pc:docMk/>
            <pc:sldMk cId="4127018130" sldId="336"/>
            <ac:picMk id="3" creationId="{EB88EF9F-66C8-4293-86D9-7E254EA43011}"/>
          </ac:picMkLst>
        </pc:picChg>
      </pc:sldChg>
    </pc:docChg>
  </pc:docChgLst>
  <pc:docChgLst>
    <pc:chgData name="Galway City Community Network" userId="fedc5c678361fce9" providerId="Windows Live" clId="Web-{D254F4F9-0D74-4248-BD03-F8A8A1D448F5}"/>
    <pc:docChg chg="modSld">
      <pc:chgData name="Galway City Community Network" userId="fedc5c678361fce9" providerId="Windows Live" clId="Web-{D254F4F9-0D74-4248-BD03-F8A8A1D448F5}" dt="2018-12-04T13:00:43.709" v="30"/>
      <pc:docMkLst>
        <pc:docMk/>
      </pc:docMkLst>
      <pc:sldChg chg="addSp modSp">
        <pc:chgData name="Galway City Community Network" userId="fedc5c678361fce9" providerId="Windows Live" clId="Web-{D254F4F9-0D74-4248-BD03-F8A8A1D448F5}" dt="2018-12-04T13:00:43.709" v="30"/>
        <pc:sldMkLst>
          <pc:docMk/>
          <pc:sldMk cId="740742598" sldId="328"/>
        </pc:sldMkLst>
        <pc:spChg chg="mod">
          <ac:chgData name="Galway City Community Network" userId="fedc5c678361fce9" providerId="Windows Live" clId="Web-{D254F4F9-0D74-4248-BD03-F8A8A1D448F5}" dt="2018-12-04T13:00:30.381" v="28" actId="20577"/>
          <ac:spMkLst>
            <pc:docMk/>
            <pc:sldMk cId="740742598" sldId="328"/>
            <ac:spMk id="15" creationId="{DE1D5DAD-BD6E-4886-8B75-D9FFFCD6C83D}"/>
          </ac:spMkLst>
        </pc:spChg>
        <pc:picChg chg="add mod">
          <ac:chgData name="Galway City Community Network" userId="fedc5c678361fce9" providerId="Windows Live" clId="Web-{D254F4F9-0D74-4248-BD03-F8A8A1D448F5}" dt="2018-12-04T13:00:43.709" v="30"/>
          <ac:picMkLst>
            <pc:docMk/>
            <pc:sldMk cId="740742598" sldId="328"/>
            <ac:picMk id="3" creationId="{8B30FB5A-9D59-4080-BA76-4F7F5EF16BF7}"/>
          </ac:picMkLst>
        </pc:picChg>
      </pc:sldChg>
      <pc:sldChg chg="modSp">
        <pc:chgData name="Galway City Community Network" userId="fedc5c678361fce9" providerId="Windows Live" clId="Web-{D254F4F9-0D74-4248-BD03-F8A8A1D448F5}" dt="2018-12-04T12:58:09.297" v="4" actId="20577"/>
        <pc:sldMkLst>
          <pc:docMk/>
          <pc:sldMk cId="1797242549" sldId="345"/>
        </pc:sldMkLst>
        <pc:spChg chg="mod">
          <ac:chgData name="Galway City Community Network" userId="fedc5c678361fce9" providerId="Windows Live" clId="Web-{D254F4F9-0D74-4248-BD03-F8A8A1D448F5}" dt="2018-12-04T12:58:09.297" v="4" actId="20577"/>
          <ac:spMkLst>
            <pc:docMk/>
            <pc:sldMk cId="1797242549" sldId="345"/>
            <ac:spMk id="3" creationId="{3FEC11B5-BF55-43DF-A30E-051141DA6660}"/>
          </ac:spMkLst>
        </pc:spChg>
      </pc:sldChg>
    </pc:docChg>
  </pc:docChgLst>
  <pc:docChgLst>
    <pc:chgData name="Galway City Community Network" userId="fedc5c678361fce9" providerId="Windows Live" clId="Web-{5A9871CD-D68D-4F49-8017-19C294766D80}"/>
    <pc:docChg chg="addSld delSld modSld">
      <pc:chgData name="Galway City Community Network" userId="fedc5c678361fce9" providerId="Windows Live" clId="Web-{5A9871CD-D68D-4F49-8017-19C294766D80}" dt="2018-12-05T13:00:19.215" v="98"/>
      <pc:docMkLst>
        <pc:docMk/>
      </pc:docMkLst>
      <pc:sldChg chg="modSp">
        <pc:chgData name="Galway City Community Network" userId="fedc5c678361fce9" providerId="Windows Live" clId="Web-{5A9871CD-D68D-4F49-8017-19C294766D80}" dt="2018-12-05T13:00:19.215" v="98"/>
        <pc:sldMkLst>
          <pc:docMk/>
          <pc:sldMk cId="2334815320" sldId="316"/>
        </pc:sldMkLst>
        <pc:graphicFrameChg chg="mod modGraphic">
          <ac:chgData name="Galway City Community Network" userId="fedc5c678361fce9" providerId="Windows Live" clId="Web-{5A9871CD-D68D-4F49-8017-19C294766D80}" dt="2018-12-05T13:00:19.215" v="98"/>
          <ac:graphicFrameMkLst>
            <pc:docMk/>
            <pc:sldMk cId="2334815320" sldId="316"/>
            <ac:graphicFrameMk id="5" creationId="{F195324D-FC16-4B0A-9DA0-51556AFA0EF0}"/>
          </ac:graphicFrameMkLst>
        </pc:graphicFrameChg>
      </pc:sldChg>
      <pc:sldChg chg="modSp">
        <pc:chgData name="Galway City Community Network" userId="fedc5c678361fce9" providerId="Windows Live" clId="Web-{5A9871CD-D68D-4F49-8017-19C294766D80}" dt="2018-12-05T12:37:41.512" v="36" actId="1076"/>
        <pc:sldMkLst>
          <pc:docMk/>
          <pc:sldMk cId="3600867087" sldId="335"/>
        </pc:sldMkLst>
        <pc:spChg chg="mod">
          <ac:chgData name="Galway City Community Network" userId="fedc5c678361fce9" providerId="Windows Live" clId="Web-{5A9871CD-D68D-4F49-8017-19C294766D80}" dt="2018-12-05T12:37:22.028" v="30" actId="1076"/>
          <ac:spMkLst>
            <pc:docMk/>
            <pc:sldMk cId="3600867087" sldId="335"/>
            <ac:spMk id="3" creationId="{7D5709E6-EC91-401E-AF2F-15312C7EB4A1}"/>
          </ac:spMkLst>
        </pc:spChg>
        <pc:picChg chg="mod">
          <ac:chgData name="Galway City Community Network" userId="fedc5c678361fce9" providerId="Windows Live" clId="Web-{5A9871CD-D68D-4F49-8017-19C294766D80}" dt="2018-12-05T12:37:41.512" v="36" actId="1076"/>
          <ac:picMkLst>
            <pc:docMk/>
            <pc:sldMk cId="3600867087" sldId="335"/>
            <ac:picMk id="4" creationId="{855560B1-F79C-45CF-BD68-3609D8FEA03B}"/>
          </ac:picMkLst>
        </pc:picChg>
        <pc:picChg chg="mod">
          <ac:chgData name="Galway City Community Network" userId="fedc5c678361fce9" providerId="Windows Live" clId="Web-{5A9871CD-D68D-4F49-8017-19C294766D80}" dt="2018-12-05T12:37:38.294" v="35" actId="1076"/>
          <ac:picMkLst>
            <pc:docMk/>
            <pc:sldMk cId="3600867087" sldId="335"/>
            <ac:picMk id="6" creationId="{4CCFEBE8-81F1-4F30-A724-6EC73B63AE97}"/>
          </ac:picMkLst>
        </pc:picChg>
      </pc:sldChg>
      <pc:sldChg chg="addSp delSp modSp add del">
        <pc:chgData name="Galway City Community Network" userId="fedc5c678361fce9" providerId="Windows Live" clId="Web-{5A9871CD-D68D-4F49-8017-19C294766D80}" dt="2018-12-05T12:35:41.277" v="19"/>
        <pc:sldMkLst>
          <pc:docMk/>
          <pc:sldMk cId="1054037577" sldId="366"/>
        </pc:sldMkLst>
        <pc:spChg chg="mod">
          <ac:chgData name="Galway City Community Network" userId="fedc5c678361fce9" providerId="Windows Live" clId="Web-{5A9871CD-D68D-4F49-8017-19C294766D80}" dt="2018-12-05T12:35:41.277" v="19"/>
          <ac:spMkLst>
            <pc:docMk/>
            <pc:sldMk cId="1054037577" sldId="366"/>
            <ac:spMk id="2" creationId="{CA1355BF-5D3D-40EB-AF07-921D0A36506D}"/>
          </ac:spMkLst>
        </pc:spChg>
        <pc:spChg chg="add del mod">
          <ac:chgData name="Galway City Community Network" userId="fedc5c678361fce9" providerId="Windows Live" clId="Web-{5A9871CD-D68D-4F49-8017-19C294766D80}" dt="2018-12-05T12:32:27.024" v="5"/>
          <ac:spMkLst>
            <pc:docMk/>
            <pc:sldMk cId="1054037577" sldId="366"/>
            <ac:spMk id="74" creationId="{6D67D0FF-165E-4AD9-AB0B-A4594BD7DC9C}"/>
          </ac:spMkLst>
        </pc:spChg>
        <pc:spChg chg="add del mod">
          <ac:chgData name="Galway City Community Network" userId="fedc5c678361fce9" providerId="Windows Live" clId="Web-{5A9871CD-D68D-4F49-8017-19C294766D80}" dt="2018-12-05T12:35:20.871" v="16"/>
          <ac:spMkLst>
            <pc:docMk/>
            <pc:sldMk cId="1054037577" sldId="366"/>
            <ac:spMk id="86" creationId="{9CA665B8-B6BA-4966-A59B-A305712325A8}"/>
          </ac:spMkLst>
        </pc:spChg>
        <pc:graphicFrameChg chg="del">
          <ac:chgData name="Galway City Community Network" userId="fedc5c678361fce9" providerId="Windows Live" clId="Web-{5A9871CD-D68D-4F49-8017-19C294766D80}" dt="2018-12-05T12:32:41.355" v="6"/>
          <ac:graphicFrameMkLst>
            <pc:docMk/>
            <pc:sldMk cId="1054037577" sldId="366"/>
            <ac:graphicFrameMk id="4" creationId="{F2AE7835-CFED-4FFE-A494-BDF11A7CB089}"/>
          </ac:graphicFrameMkLst>
        </pc:graphicFrameChg>
        <pc:picChg chg="add mod ord">
          <ac:chgData name="Galway City Community Network" userId="fedc5c678361fce9" providerId="Windows Live" clId="Web-{5A9871CD-D68D-4F49-8017-19C294766D80}" dt="2018-12-05T12:35:41.277" v="19"/>
          <ac:picMkLst>
            <pc:docMk/>
            <pc:sldMk cId="1054037577" sldId="366"/>
            <ac:picMk id="87" creationId="{73AD8ABA-D142-425F-B981-FF4E533CDCA7}"/>
          </ac:picMkLst>
        </pc:picChg>
      </pc:sldChg>
    </pc:docChg>
  </pc:docChgLst>
  <pc:docChgLst>
    <pc:chgData name="Galway City Community Network" userId="fedc5c678361fce9" providerId="Windows Live" clId="Web-{657A4D1E-7773-4AD8-A545-9DDFE414B986}"/>
    <pc:docChg chg="modSld">
      <pc:chgData name="Galway City Community Network" userId="fedc5c678361fce9" providerId="Windows Live" clId="Web-{657A4D1E-7773-4AD8-A545-9DDFE414B986}" dt="2018-12-05T12:05:52.384" v="44" actId="20577"/>
      <pc:docMkLst>
        <pc:docMk/>
      </pc:docMkLst>
      <pc:sldChg chg="modSp">
        <pc:chgData name="Galway City Community Network" userId="fedc5c678361fce9" providerId="Windows Live" clId="Web-{657A4D1E-7773-4AD8-A545-9DDFE414B986}" dt="2018-12-05T12:05:52.384" v="43" actId="20577"/>
        <pc:sldMkLst>
          <pc:docMk/>
          <pc:sldMk cId="213796714" sldId="330"/>
        </pc:sldMkLst>
        <pc:spChg chg="mod">
          <ac:chgData name="Galway City Community Network" userId="fedc5c678361fce9" providerId="Windows Live" clId="Web-{657A4D1E-7773-4AD8-A545-9DDFE414B986}" dt="2018-12-05T12:05:52.384" v="43" actId="20577"/>
          <ac:spMkLst>
            <pc:docMk/>
            <pc:sldMk cId="213796714" sldId="330"/>
            <ac:spMk id="3" creationId="{369D3677-2BFA-49A2-A711-590223DB3CD8}"/>
          </ac:spMkLst>
        </pc:spChg>
      </pc:sldChg>
      <pc:sldChg chg="modSp">
        <pc:chgData name="Galway City Community Network" userId="fedc5c678361fce9" providerId="Windows Live" clId="Web-{657A4D1E-7773-4AD8-A545-9DDFE414B986}" dt="2018-12-05T11:54:19.632" v="31" actId="14100"/>
        <pc:sldMkLst>
          <pc:docMk/>
          <pc:sldMk cId="2468337371" sldId="360"/>
        </pc:sldMkLst>
        <pc:spChg chg="mod">
          <ac:chgData name="Galway City Community Network" userId="fedc5c678361fce9" providerId="Windows Live" clId="Web-{657A4D1E-7773-4AD8-A545-9DDFE414B986}" dt="2018-12-05T11:54:04.960" v="30" actId="1076"/>
          <ac:spMkLst>
            <pc:docMk/>
            <pc:sldMk cId="2468337371" sldId="360"/>
            <ac:spMk id="9" creationId="{4928E4EC-9C38-4515-ABD9-254F31A4EF50}"/>
          </ac:spMkLst>
        </pc:spChg>
        <pc:spChg chg="mod">
          <ac:chgData name="Galway City Community Network" userId="fedc5c678361fce9" providerId="Windows Live" clId="Web-{657A4D1E-7773-4AD8-A545-9DDFE414B986}" dt="2018-12-05T11:54:19.632" v="31" actId="14100"/>
          <ac:spMkLst>
            <pc:docMk/>
            <pc:sldMk cId="2468337371" sldId="360"/>
            <ac:spMk id="11" creationId="{9AE759A0-6918-4044-A83F-FFCC05F11623}"/>
          </ac:spMkLst>
        </pc:spChg>
      </pc:sldChg>
      <pc:sldChg chg="modSp">
        <pc:chgData name="Galway City Community Network" userId="fedc5c678361fce9" providerId="Windows Live" clId="Web-{657A4D1E-7773-4AD8-A545-9DDFE414B986}" dt="2018-12-05T12:02:44.585" v="32" actId="1076"/>
        <pc:sldMkLst>
          <pc:docMk/>
          <pc:sldMk cId="652663379" sldId="362"/>
        </pc:sldMkLst>
        <pc:picChg chg="mod">
          <ac:chgData name="Galway City Community Network" userId="fedc5c678361fce9" providerId="Windows Live" clId="Web-{657A4D1E-7773-4AD8-A545-9DDFE414B986}" dt="2018-12-05T12:02:44.585" v="32" actId="1076"/>
          <ac:picMkLst>
            <pc:docMk/>
            <pc:sldMk cId="652663379" sldId="362"/>
            <ac:picMk id="13" creationId="{82D8B137-93D3-4FC1-B2A6-C5A2E69304C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8DEAC-291E-4BEC-8A3D-14FC4F16EAF4}" type="doc">
      <dgm:prSet loTypeId="urn:microsoft.com/office/officeart/2005/8/layout/radial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E"/>
        </a:p>
      </dgm:t>
    </dgm:pt>
    <dgm:pt modelId="{F1719DEF-7176-437B-A08A-1D331E38A5F7}">
      <dgm:prSet phldrT="[Text]"/>
      <dgm:spPr/>
      <dgm:t>
        <a:bodyPr/>
        <a:lstStyle/>
        <a:p>
          <a:r>
            <a:rPr lang="en-IE"/>
            <a:t>Approach</a:t>
          </a:r>
        </a:p>
      </dgm:t>
    </dgm:pt>
    <dgm:pt modelId="{024A1967-8596-4DF6-A4BA-6EF461512157}" type="parTrans" cxnId="{4DC5BEA5-DCB9-40D3-9FE4-59EC84C299A2}">
      <dgm:prSet/>
      <dgm:spPr/>
      <dgm:t>
        <a:bodyPr/>
        <a:lstStyle/>
        <a:p>
          <a:endParaRPr lang="en-IE"/>
        </a:p>
      </dgm:t>
    </dgm:pt>
    <dgm:pt modelId="{C45C72FC-C0E2-40C9-A58E-B10AFA9A8C75}" type="sibTrans" cxnId="{4DC5BEA5-DCB9-40D3-9FE4-59EC84C299A2}">
      <dgm:prSet/>
      <dgm:spPr/>
      <dgm:t>
        <a:bodyPr/>
        <a:lstStyle/>
        <a:p>
          <a:endParaRPr lang="en-IE"/>
        </a:p>
      </dgm:t>
    </dgm:pt>
    <dgm:pt modelId="{0DA0C094-1F6F-437F-A029-6B7F321B7BA0}">
      <dgm:prSet phldrT="[Text]"/>
      <dgm:spPr/>
      <dgm:t>
        <a:bodyPr/>
        <a:lstStyle/>
        <a:p>
          <a:r>
            <a:rPr lang="en-IE"/>
            <a:t>Colloboration</a:t>
          </a:r>
        </a:p>
      </dgm:t>
    </dgm:pt>
    <dgm:pt modelId="{56D5EC96-6535-437A-BF48-047973AA7D8C}" type="parTrans" cxnId="{F84F2F98-9BFE-424B-B8F4-B5075B878186}">
      <dgm:prSet/>
      <dgm:spPr/>
      <dgm:t>
        <a:bodyPr/>
        <a:lstStyle/>
        <a:p>
          <a:endParaRPr lang="en-IE"/>
        </a:p>
      </dgm:t>
    </dgm:pt>
    <dgm:pt modelId="{B05CF566-5773-40E3-A4AA-4E09711A6DFC}" type="sibTrans" cxnId="{F84F2F98-9BFE-424B-B8F4-B5075B878186}">
      <dgm:prSet/>
      <dgm:spPr/>
      <dgm:t>
        <a:bodyPr/>
        <a:lstStyle/>
        <a:p>
          <a:endParaRPr lang="en-IE"/>
        </a:p>
      </dgm:t>
    </dgm:pt>
    <dgm:pt modelId="{9F9E823F-FACC-484B-A6E9-7AD2725A3394}">
      <dgm:prSet phldrT="[Text]"/>
      <dgm:spPr/>
      <dgm:t>
        <a:bodyPr/>
        <a:lstStyle/>
        <a:p>
          <a:r>
            <a:rPr lang="en-IE"/>
            <a:t>co-ordination</a:t>
          </a:r>
        </a:p>
      </dgm:t>
    </dgm:pt>
    <dgm:pt modelId="{1D6D4742-7C68-4AAF-A369-8715842BC065}" type="parTrans" cxnId="{40D8F25F-F44D-45A8-9EFB-1B4200C5DF11}">
      <dgm:prSet/>
      <dgm:spPr/>
      <dgm:t>
        <a:bodyPr/>
        <a:lstStyle/>
        <a:p>
          <a:endParaRPr lang="en-IE"/>
        </a:p>
      </dgm:t>
    </dgm:pt>
    <dgm:pt modelId="{23B63752-553B-43CC-B974-7A6A20434D17}" type="sibTrans" cxnId="{40D8F25F-F44D-45A8-9EFB-1B4200C5DF11}">
      <dgm:prSet/>
      <dgm:spPr/>
      <dgm:t>
        <a:bodyPr/>
        <a:lstStyle/>
        <a:p>
          <a:endParaRPr lang="en-IE"/>
        </a:p>
      </dgm:t>
    </dgm:pt>
    <dgm:pt modelId="{82260C8B-F875-4002-9919-D878ACF5C67F}">
      <dgm:prSet phldrT="[Text]"/>
      <dgm:spPr/>
      <dgm:t>
        <a:bodyPr/>
        <a:lstStyle/>
        <a:p>
          <a:r>
            <a:rPr lang="en-IE"/>
            <a:t>Added-value</a:t>
          </a:r>
        </a:p>
      </dgm:t>
    </dgm:pt>
    <dgm:pt modelId="{00A38A1D-140C-4B7A-BC39-FEABEC134A01}" type="parTrans" cxnId="{E0D12C4E-12C7-4594-A923-4AACE1AA8831}">
      <dgm:prSet/>
      <dgm:spPr/>
      <dgm:t>
        <a:bodyPr/>
        <a:lstStyle/>
        <a:p>
          <a:endParaRPr lang="en-IE"/>
        </a:p>
      </dgm:t>
    </dgm:pt>
    <dgm:pt modelId="{6ED45A8F-DD13-4DB4-A1EE-9816DA4C9D52}" type="sibTrans" cxnId="{E0D12C4E-12C7-4594-A923-4AACE1AA8831}">
      <dgm:prSet/>
      <dgm:spPr/>
      <dgm:t>
        <a:bodyPr/>
        <a:lstStyle/>
        <a:p>
          <a:endParaRPr lang="en-IE"/>
        </a:p>
      </dgm:t>
    </dgm:pt>
    <dgm:pt modelId="{D5E000CD-952D-4CB4-8407-DF8F71E4ECD5}" type="pres">
      <dgm:prSet presAssocID="{2DF8DEAC-291E-4BEC-8A3D-14FC4F16EAF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86AA403-DA5A-46B2-A6DD-05A565BC4B42}" type="pres">
      <dgm:prSet presAssocID="{F1719DEF-7176-437B-A08A-1D331E38A5F7}" presName="centerShape" presStyleLbl="node0" presStyleIdx="0" presStyleCnt="1"/>
      <dgm:spPr/>
    </dgm:pt>
    <dgm:pt modelId="{92139384-AEAB-476B-B14D-EB192B3CD2B3}" type="pres">
      <dgm:prSet presAssocID="{0DA0C094-1F6F-437F-A029-6B7F321B7BA0}" presName="node" presStyleLbl="node1" presStyleIdx="0" presStyleCnt="3">
        <dgm:presLayoutVars>
          <dgm:bulletEnabled val="1"/>
        </dgm:presLayoutVars>
      </dgm:prSet>
      <dgm:spPr/>
    </dgm:pt>
    <dgm:pt modelId="{4B3C7476-F18F-4798-83F2-E183A0C1D026}" type="pres">
      <dgm:prSet presAssocID="{0DA0C094-1F6F-437F-A029-6B7F321B7BA0}" presName="dummy" presStyleCnt="0"/>
      <dgm:spPr/>
    </dgm:pt>
    <dgm:pt modelId="{2CCE6F13-56A3-4921-A0DA-35E8D8C889DB}" type="pres">
      <dgm:prSet presAssocID="{B05CF566-5773-40E3-A4AA-4E09711A6DFC}" presName="sibTrans" presStyleLbl="sibTrans2D1" presStyleIdx="0" presStyleCnt="3"/>
      <dgm:spPr/>
    </dgm:pt>
    <dgm:pt modelId="{E91BF9F9-5D73-4E4B-9B38-940D49D4C094}" type="pres">
      <dgm:prSet presAssocID="{9F9E823F-FACC-484B-A6E9-7AD2725A3394}" presName="node" presStyleLbl="node1" presStyleIdx="1" presStyleCnt="3">
        <dgm:presLayoutVars>
          <dgm:bulletEnabled val="1"/>
        </dgm:presLayoutVars>
      </dgm:prSet>
      <dgm:spPr/>
    </dgm:pt>
    <dgm:pt modelId="{9F060EA0-3231-4837-85A5-18C47BD7D55C}" type="pres">
      <dgm:prSet presAssocID="{9F9E823F-FACC-484B-A6E9-7AD2725A3394}" presName="dummy" presStyleCnt="0"/>
      <dgm:spPr/>
    </dgm:pt>
    <dgm:pt modelId="{99B69556-2849-4683-829A-3F1183DF163F}" type="pres">
      <dgm:prSet presAssocID="{23B63752-553B-43CC-B974-7A6A20434D17}" presName="sibTrans" presStyleLbl="sibTrans2D1" presStyleIdx="1" presStyleCnt="3"/>
      <dgm:spPr/>
    </dgm:pt>
    <dgm:pt modelId="{0AB496C4-5C86-4408-8615-66C87861643A}" type="pres">
      <dgm:prSet presAssocID="{82260C8B-F875-4002-9919-D878ACF5C67F}" presName="node" presStyleLbl="node1" presStyleIdx="2" presStyleCnt="3">
        <dgm:presLayoutVars>
          <dgm:bulletEnabled val="1"/>
        </dgm:presLayoutVars>
      </dgm:prSet>
      <dgm:spPr/>
    </dgm:pt>
    <dgm:pt modelId="{AFC9E0CC-4FCC-488C-A3B9-42691F089E4F}" type="pres">
      <dgm:prSet presAssocID="{82260C8B-F875-4002-9919-D878ACF5C67F}" presName="dummy" presStyleCnt="0"/>
      <dgm:spPr/>
    </dgm:pt>
    <dgm:pt modelId="{E439E3D9-CB26-43D4-9E6F-D5279B06EC1E}" type="pres">
      <dgm:prSet presAssocID="{6ED45A8F-DD13-4DB4-A1EE-9816DA4C9D52}" presName="sibTrans" presStyleLbl="sibTrans2D1" presStyleIdx="2" presStyleCnt="3"/>
      <dgm:spPr/>
    </dgm:pt>
  </dgm:ptLst>
  <dgm:cxnLst>
    <dgm:cxn modelId="{B8552209-C700-42CA-890E-EEDC815BF2D2}" type="presOf" srcId="{82260C8B-F875-4002-9919-D878ACF5C67F}" destId="{0AB496C4-5C86-4408-8615-66C87861643A}" srcOrd="0" destOrd="0" presId="urn:microsoft.com/office/officeart/2005/8/layout/radial6"/>
    <dgm:cxn modelId="{89E9E92E-2091-4275-9EE2-437761A30A2E}" type="presOf" srcId="{2DF8DEAC-291E-4BEC-8A3D-14FC4F16EAF4}" destId="{D5E000CD-952D-4CB4-8407-DF8F71E4ECD5}" srcOrd="0" destOrd="0" presId="urn:microsoft.com/office/officeart/2005/8/layout/radial6"/>
    <dgm:cxn modelId="{58470B40-F182-4C86-96F8-53A377699071}" type="presOf" srcId="{0DA0C094-1F6F-437F-A029-6B7F321B7BA0}" destId="{92139384-AEAB-476B-B14D-EB192B3CD2B3}" srcOrd="0" destOrd="0" presId="urn:microsoft.com/office/officeart/2005/8/layout/radial6"/>
    <dgm:cxn modelId="{40D8F25F-F44D-45A8-9EFB-1B4200C5DF11}" srcId="{F1719DEF-7176-437B-A08A-1D331E38A5F7}" destId="{9F9E823F-FACC-484B-A6E9-7AD2725A3394}" srcOrd="1" destOrd="0" parTransId="{1D6D4742-7C68-4AAF-A369-8715842BC065}" sibTransId="{23B63752-553B-43CC-B974-7A6A20434D17}"/>
    <dgm:cxn modelId="{0A724262-6556-4011-8564-CFAD261783BB}" type="presOf" srcId="{23B63752-553B-43CC-B974-7A6A20434D17}" destId="{99B69556-2849-4683-829A-3F1183DF163F}" srcOrd="0" destOrd="0" presId="urn:microsoft.com/office/officeart/2005/8/layout/radial6"/>
    <dgm:cxn modelId="{E0D12C4E-12C7-4594-A923-4AACE1AA8831}" srcId="{F1719DEF-7176-437B-A08A-1D331E38A5F7}" destId="{82260C8B-F875-4002-9919-D878ACF5C67F}" srcOrd="2" destOrd="0" parTransId="{00A38A1D-140C-4B7A-BC39-FEABEC134A01}" sibTransId="{6ED45A8F-DD13-4DB4-A1EE-9816DA4C9D52}"/>
    <dgm:cxn modelId="{E346A672-CEE8-4412-93E1-21D6EF52B35A}" type="presOf" srcId="{6ED45A8F-DD13-4DB4-A1EE-9816DA4C9D52}" destId="{E439E3D9-CB26-43D4-9E6F-D5279B06EC1E}" srcOrd="0" destOrd="0" presId="urn:microsoft.com/office/officeart/2005/8/layout/radial6"/>
    <dgm:cxn modelId="{313BE07E-DC94-40D8-9D86-C041780345D6}" type="presOf" srcId="{B05CF566-5773-40E3-A4AA-4E09711A6DFC}" destId="{2CCE6F13-56A3-4921-A0DA-35E8D8C889DB}" srcOrd="0" destOrd="0" presId="urn:microsoft.com/office/officeart/2005/8/layout/radial6"/>
    <dgm:cxn modelId="{F4FEA389-81F0-4DE1-924B-B890E5EBD2A0}" type="presOf" srcId="{F1719DEF-7176-437B-A08A-1D331E38A5F7}" destId="{986AA403-DA5A-46B2-A6DD-05A565BC4B42}" srcOrd="0" destOrd="0" presId="urn:microsoft.com/office/officeart/2005/8/layout/radial6"/>
    <dgm:cxn modelId="{F84F2F98-9BFE-424B-B8F4-B5075B878186}" srcId="{F1719DEF-7176-437B-A08A-1D331E38A5F7}" destId="{0DA0C094-1F6F-437F-A029-6B7F321B7BA0}" srcOrd="0" destOrd="0" parTransId="{56D5EC96-6535-437A-BF48-047973AA7D8C}" sibTransId="{B05CF566-5773-40E3-A4AA-4E09711A6DFC}"/>
    <dgm:cxn modelId="{4DC5BEA5-DCB9-40D3-9FE4-59EC84C299A2}" srcId="{2DF8DEAC-291E-4BEC-8A3D-14FC4F16EAF4}" destId="{F1719DEF-7176-437B-A08A-1D331E38A5F7}" srcOrd="0" destOrd="0" parTransId="{024A1967-8596-4DF6-A4BA-6EF461512157}" sibTransId="{C45C72FC-C0E2-40C9-A58E-B10AFA9A8C75}"/>
    <dgm:cxn modelId="{BBFE0DB2-C540-445F-8355-C70A22009B06}" type="presOf" srcId="{9F9E823F-FACC-484B-A6E9-7AD2725A3394}" destId="{E91BF9F9-5D73-4E4B-9B38-940D49D4C094}" srcOrd="0" destOrd="0" presId="urn:microsoft.com/office/officeart/2005/8/layout/radial6"/>
    <dgm:cxn modelId="{3E0E53FB-0D39-446C-B841-95C70FC5D99B}" type="presParOf" srcId="{D5E000CD-952D-4CB4-8407-DF8F71E4ECD5}" destId="{986AA403-DA5A-46B2-A6DD-05A565BC4B42}" srcOrd="0" destOrd="0" presId="urn:microsoft.com/office/officeart/2005/8/layout/radial6"/>
    <dgm:cxn modelId="{078D0871-9418-4628-A20E-607FEE333703}" type="presParOf" srcId="{D5E000CD-952D-4CB4-8407-DF8F71E4ECD5}" destId="{92139384-AEAB-476B-B14D-EB192B3CD2B3}" srcOrd="1" destOrd="0" presId="urn:microsoft.com/office/officeart/2005/8/layout/radial6"/>
    <dgm:cxn modelId="{29B69E72-E632-44AF-939B-DD5863543D69}" type="presParOf" srcId="{D5E000CD-952D-4CB4-8407-DF8F71E4ECD5}" destId="{4B3C7476-F18F-4798-83F2-E183A0C1D026}" srcOrd="2" destOrd="0" presId="urn:microsoft.com/office/officeart/2005/8/layout/radial6"/>
    <dgm:cxn modelId="{FEF6802B-CD25-44D4-BFA0-0E3B41138D06}" type="presParOf" srcId="{D5E000CD-952D-4CB4-8407-DF8F71E4ECD5}" destId="{2CCE6F13-56A3-4921-A0DA-35E8D8C889DB}" srcOrd="3" destOrd="0" presId="urn:microsoft.com/office/officeart/2005/8/layout/radial6"/>
    <dgm:cxn modelId="{F684CBE2-A18D-4E00-8DB8-AB894FFDCE16}" type="presParOf" srcId="{D5E000CD-952D-4CB4-8407-DF8F71E4ECD5}" destId="{E91BF9F9-5D73-4E4B-9B38-940D49D4C094}" srcOrd="4" destOrd="0" presId="urn:microsoft.com/office/officeart/2005/8/layout/radial6"/>
    <dgm:cxn modelId="{0D27F3C8-3872-40F2-A11E-DCAB600533BB}" type="presParOf" srcId="{D5E000CD-952D-4CB4-8407-DF8F71E4ECD5}" destId="{9F060EA0-3231-4837-85A5-18C47BD7D55C}" srcOrd="5" destOrd="0" presId="urn:microsoft.com/office/officeart/2005/8/layout/radial6"/>
    <dgm:cxn modelId="{4B07A925-C5D9-4132-B0C9-210D1AA68B2C}" type="presParOf" srcId="{D5E000CD-952D-4CB4-8407-DF8F71E4ECD5}" destId="{99B69556-2849-4683-829A-3F1183DF163F}" srcOrd="6" destOrd="0" presId="urn:microsoft.com/office/officeart/2005/8/layout/radial6"/>
    <dgm:cxn modelId="{E985C282-1BF9-4D96-AD76-3E468538246A}" type="presParOf" srcId="{D5E000CD-952D-4CB4-8407-DF8F71E4ECD5}" destId="{0AB496C4-5C86-4408-8615-66C87861643A}" srcOrd="7" destOrd="0" presId="urn:microsoft.com/office/officeart/2005/8/layout/radial6"/>
    <dgm:cxn modelId="{A0B3787C-ED7B-46F2-B1FC-3D5793434C1A}" type="presParOf" srcId="{D5E000CD-952D-4CB4-8407-DF8F71E4ECD5}" destId="{AFC9E0CC-4FCC-488C-A3B9-42691F089E4F}" srcOrd="8" destOrd="0" presId="urn:microsoft.com/office/officeart/2005/8/layout/radial6"/>
    <dgm:cxn modelId="{32203DFF-63D7-481E-9259-DACB2EF90C85}" type="presParOf" srcId="{D5E000CD-952D-4CB4-8407-DF8F71E4ECD5}" destId="{E439E3D9-CB26-43D4-9E6F-D5279B06EC1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9E3D9-CB26-43D4-9E6F-D5279B06EC1E}">
      <dsp:nvSpPr>
        <dsp:cNvPr id="0" name=""/>
        <dsp:cNvSpPr/>
      </dsp:nvSpPr>
      <dsp:spPr>
        <a:xfrm>
          <a:off x="1248643" y="537062"/>
          <a:ext cx="3582503" cy="3582503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69556-2849-4683-829A-3F1183DF163F}">
      <dsp:nvSpPr>
        <dsp:cNvPr id="0" name=""/>
        <dsp:cNvSpPr/>
      </dsp:nvSpPr>
      <dsp:spPr>
        <a:xfrm>
          <a:off x="1248643" y="537062"/>
          <a:ext cx="3582503" cy="3582503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E6F13-56A3-4921-A0DA-35E8D8C889DB}">
      <dsp:nvSpPr>
        <dsp:cNvPr id="0" name=""/>
        <dsp:cNvSpPr/>
      </dsp:nvSpPr>
      <dsp:spPr>
        <a:xfrm>
          <a:off x="1248643" y="537062"/>
          <a:ext cx="3582503" cy="3582503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AA403-DA5A-46B2-A6DD-05A565BC4B42}">
      <dsp:nvSpPr>
        <dsp:cNvPr id="0" name=""/>
        <dsp:cNvSpPr/>
      </dsp:nvSpPr>
      <dsp:spPr>
        <a:xfrm>
          <a:off x="2214611" y="1503029"/>
          <a:ext cx="1650568" cy="165056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Approach</a:t>
          </a:r>
        </a:p>
      </dsp:txBody>
      <dsp:txXfrm>
        <a:off x="2456331" y="1744749"/>
        <a:ext cx="1167128" cy="1167128"/>
      </dsp:txXfrm>
    </dsp:sp>
    <dsp:sp modelId="{92139384-AEAB-476B-B14D-EB192B3CD2B3}">
      <dsp:nvSpPr>
        <dsp:cNvPr id="0" name=""/>
        <dsp:cNvSpPr/>
      </dsp:nvSpPr>
      <dsp:spPr>
        <a:xfrm>
          <a:off x="2462196" y="957"/>
          <a:ext cx="1155397" cy="115539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000" kern="1200"/>
            <a:t>Colloboration</a:t>
          </a:r>
        </a:p>
      </dsp:txBody>
      <dsp:txXfrm>
        <a:off x="2631400" y="170161"/>
        <a:ext cx="816989" cy="816989"/>
      </dsp:txXfrm>
    </dsp:sp>
    <dsp:sp modelId="{E91BF9F9-5D73-4E4B-9B38-940D49D4C094}">
      <dsp:nvSpPr>
        <dsp:cNvPr id="0" name=""/>
        <dsp:cNvSpPr/>
      </dsp:nvSpPr>
      <dsp:spPr>
        <a:xfrm>
          <a:off x="3977444" y="2625443"/>
          <a:ext cx="1155397" cy="115539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000" kern="1200"/>
            <a:t>co-ordination</a:t>
          </a:r>
        </a:p>
      </dsp:txBody>
      <dsp:txXfrm>
        <a:off x="4146648" y="2794647"/>
        <a:ext cx="816989" cy="816989"/>
      </dsp:txXfrm>
    </dsp:sp>
    <dsp:sp modelId="{0AB496C4-5C86-4408-8615-66C87861643A}">
      <dsp:nvSpPr>
        <dsp:cNvPr id="0" name=""/>
        <dsp:cNvSpPr/>
      </dsp:nvSpPr>
      <dsp:spPr>
        <a:xfrm>
          <a:off x="946949" y="2625443"/>
          <a:ext cx="1155397" cy="115539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000" kern="1200"/>
            <a:t>Added-value</a:t>
          </a:r>
        </a:p>
      </dsp:txBody>
      <dsp:txXfrm>
        <a:off x="1116153" y="2794647"/>
        <a:ext cx="816989" cy="816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12D88-5F25-4206-936A-84A68DFF6242}" type="datetimeFigureOut">
              <a:rPr lang="en-IE" smtClean="0"/>
              <a:t>05/12/2018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02D63-84C4-47F8-948C-4C4163608B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275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Matters Arising?</a:t>
            </a:r>
          </a:p>
          <a:p>
            <a:r>
              <a:rPr lang="en-IE"/>
              <a:t>Ratification of decisions from March Plenary</a:t>
            </a:r>
          </a:p>
          <a:p>
            <a:r>
              <a:rPr lang="en-IE"/>
              <a:t>Elections:</a:t>
            </a:r>
          </a:p>
          <a:p>
            <a:r>
              <a:rPr lang="en-IE"/>
              <a:t>Secretariat – Joan Kavanagh</a:t>
            </a:r>
          </a:p>
          <a:p>
            <a:r>
              <a:rPr lang="en-IE"/>
              <a:t>JPC – John Cleary</a:t>
            </a:r>
          </a:p>
          <a:p>
            <a:r>
              <a:rPr lang="en-IE"/>
              <a:t>Childcare Committee – Marian Moloney</a:t>
            </a:r>
          </a:p>
          <a:p>
            <a:r>
              <a:rPr lang="en-IE"/>
              <a:t>Associate membership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2D63-84C4-47F8-948C-4C4163608B7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391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8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1435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7052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992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9570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78062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66604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35873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2864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1545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7790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6851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6517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5247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3780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9216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1126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12/5/2018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64341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4CDB67E-F90E-4BC6-9279-50DC901FE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43566"/>
            <a:ext cx="8004213" cy="2551503"/>
          </a:xfrm>
        </p:spPr>
        <p:txBody>
          <a:bodyPr>
            <a:normAutofit/>
          </a:bodyPr>
          <a:lstStyle/>
          <a:p>
            <a:r>
              <a:rPr lang="en-IE" sz="2800" spc="0">
                <a:effectLst/>
              </a:rPr>
              <a:t>Galway City Community Network</a:t>
            </a:r>
            <a:br>
              <a:rPr lang="en-IE" sz="2800" spc="0">
                <a:effectLst/>
              </a:rPr>
            </a:br>
            <a:r>
              <a:rPr lang="en-IE" sz="2800" spc="0">
                <a:effectLst/>
              </a:rPr>
              <a:t>The Public Participation Network in Galway City</a:t>
            </a:r>
            <a:br>
              <a:rPr lang="en-IE" sz="2800" spc="0">
                <a:effectLst/>
              </a:rPr>
            </a:br>
            <a:br>
              <a:rPr lang="en-IE" sz="2800" spc="0">
                <a:effectLst/>
              </a:rPr>
            </a:br>
            <a:r>
              <a:rPr lang="en-IE" sz="2800" spc="0">
                <a:effectLst/>
              </a:rPr>
              <a:t>Plenary Meeting December 5</a:t>
            </a:r>
            <a:r>
              <a:rPr lang="en-IE" sz="2800" spc="0" baseline="30000">
                <a:effectLst/>
              </a:rPr>
              <a:t>th</a:t>
            </a:r>
            <a:r>
              <a:rPr lang="en-IE" sz="2800" spc="0">
                <a:effectLst/>
              </a:rPr>
              <a:t> 2018</a:t>
            </a:r>
            <a:endParaRPr lang="en-IE" sz="2800" spc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3952F1B-61C4-44AB-A92C-BD493227E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1201" y="1955391"/>
            <a:ext cx="7043461" cy="1188175"/>
          </a:xfrm>
        </p:spPr>
        <p:txBody>
          <a:bodyPr>
            <a:normAutofit/>
          </a:bodyPr>
          <a:lstStyle/>
          <a:p>
            <a:r>
              <a:rPr lang="en-IE" spc="10">
                <a:latin typeface="+mn-lt"/>
              </a:rPr>
              <a:t>Fáilte/Welcome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C5A0392-8060-4B23-B943-B8D86D735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7678" y="2627791"/>
            <a:ext cx="6235148" cy="359203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>
              <a:effectLst>
                <a:outerShdw blurRad="469900" dist="342900" dir="5400000" sy="-20000" rotWithShape="0">
                  <a:schemeClr val="bg1"/>
                </a:outerShdw>
              </a:effectLst>
            </a:endParaRP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BB2618B7-2777-4789-9442-B1B6023A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5939" y="1331843"/>
            <a:ext cx="3352598" cy="4437812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6CBAE62-3C26-4068-9A03-943817E26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" b="-2"/>
          <a:stretch/>
        </p:blipFill>
        <p:spPr>
          <a:xfrm>
            <a:off x="8530224" y="1648107"/>
            <a:ext cx="2684029" cy="3805284"/>
          </a:xfrm>
          <a:prstGeom prst="rect">
            <a:avLst/>
          </a:prstGeom>
        </p:spPr>
      </p:pic>
      <p:sp>
        <p:nvSpPr>
          <p:cNvPr id="5" name="AutoShape 2" descr="Image result for galway city spanish arch">
            <a:extLst>
              <a:ext uri="{FF2B5EF4-FFF2-40B4-BE49-F238E27FC236}">
                <a16:creationId xmlns:a16="http://schemas.microsoft.com/office/drawing/2014/main" id="{40064960-5163-41B0-BE75-0B978370FD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6" name="AutoShape 4" descr="Image result for galway city spanish arch">
            <a:extLst>
              <a:ext uri="{FF2B5EF4-FFF2-40B4-BE49-F238E27FC236}">
                <a16:creationId xmlns:a16="http://schemas.microsoft.com/office/drawing/2014/main" id="{E024821C-C806-4F23-890D-6CA3CB3AE5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9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A505-7095-4761-966B-AF5A21EB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42564-EDDE-4A52-ACED-E3763E4F4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Homelessness event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1AEEF-1833-48DC-B539-9239BE77CD3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en-IE"/>
              <a:t>Collaboration with GCCN members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24DC36-71F8-4C51-969F-8D4009A8B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8996" y="1452787"/>
            <a:ext cx="2930525" cy="576262"/>
          </a:xfrm>
        </p:spPr>
        <p:txBody>
          <a:bodyPr/>
          <a:lstStyle/>
          <a:p>
            <a:r>
              <a:rPr lang="en-IE"/>
              <a:t>Loving Galway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A66CA1F-EB8B-467D-828F-C797D2A1D6A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r="7525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825A4E-DCE3-4BE4-A81F-5459DEB98A0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87395" y="3889094"/>
            <a:ext cx="3309770" cy="2763353"/>
          </a:xfrm>
        </p:spPr>
        <p:txBody>
          <a:bodyPr>
            <a:normAutofit/>
          </a:bodyPr>
          <a:lstStyle/>
          <a:p>
            <a:r>
              <a:rPr lang="en-IE" sz="1100" b="1" dirty="0"/>
              <a:t>Ideas for a Beautiful Planet - Conference in NUIG – 23</a:t>
            </a:r>
            <a:r>
              <a:rPr lang="en-IE" sz="1100" b="1" baseline="30000" dirty="0"/>
              <a:t>rd</a:t>
            </a:r>
            <a:r>
              <a:rPr lang="en-IE" sz="1100" b="1" dirty="0"/>
              <a:t> Sept</a:t>
            </a:r>
          </a:p>
          <a:p>
            <a:r>
              <a:rPr lang="en-IE" sz="1100" b="1" dirty="0"/>
              <a:t>Make Way Day  Campaign (26</a:t>
            </a:r>
            <a:r>
              <a:rPr lang="en-IE" sz="1100" b="1" baseline="30000" dirty="0"/>
              <a:t>th</a:t>
            </a:r>
            <a:r>
              <a:rPr lang="en-IE" sz="1100" b="1" dirty="0"/>
              <a:t> Sept)</a:t>
            </a:r>
          </a:p>
          <a:p>
            <a:pPr>
              <a:buSzPct val="50000"/>
            </a:pPr>
            <a:r>
              <a:rPr lang="en-IE" sz="1100" b="1" dirty="0"/>
              <a:t>Communities –The Bridge Project, Beautiful Ballybane, Recycling  Workshops, Yoga in the Woods</a:t>
            </a:r>
          </a:p>
          <a:p>
            <a:pPr>
              <a:buSzPct val="50000"/>
            </a:pPr>
            <a:r>
              <a:rPr lang="en-IE" sz="1100" b="1" dirty="0"/>
              <a:t>Family Day in association with the Oyster Festival – Sunday September  30th</a:t>
            </a:r>
          </a:p>
          <a:p>
            <a:pPr>
              <a:buSzPct val="50000"/>
            </a:pPr>
            <a:r>
              <a:rPr lang="en-IE" sz="1100" b="1" dirty="0"/>
              <a:t>Your City Your Say – Saturday 29</a:t>
            </a:r>
            <a:r>
              <a:rPr lang="en-IE" sz="1100" b="1" baseline="30000" dirty="0"/>
              <a:t>th</a:t>
            </a:r>
            <a:r>
              <a:rPr lang="en-IE" sz="1100" b="1" dirty="0"/>
              <a:t> Sept</a:t>
            </a:r>
          </a:p>
          <a:p>
            <a:pPr>
              <a:buSzPct val="50000"/>
            </a:pPr>
            <a:endParaRPr lang="en-IE" sz="11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8E4EC-9C38-4515-ABD9-254F31A4EF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04322" y="4872597"/>
            <a:ext cx="2932113" cy="576262"/>
          </a:xfrm>
        </p:spPr>
        <p:txBody>
          <a:bodyPr/>
          <a:lstStyle/>
          <a:p>
            <a:r>
              <a:rPr lang="en-IE"/>
              <a:t>Flowers for Magdalenes</a:t>
            </a:r>
          </a:p>
        </p:txBody>
      </p:sp>
      <p:pic>
        <p:nvPicPr>
          <p:cNvPr id="23" name="Picture Placeholder 2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A9143E4-33C1-491E-8C50-3717352A3B6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" b="615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E759A0-6918-4044-A83F-FFCC05F11623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804197" y="4356178"/>
            <a:ext cx="2935997" cy="117677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7" name="Picture Placeholder 1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A2FB1CA0-C97E-4773-ACDE-67FF69F9E03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 b="58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833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2CAFF-0106-4DD0-AD05-9DCF0986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C26D6-E847-460B-A1DE-0466A2FD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667" y="4046820"/>
            <a:ext cx="2940050" cy="576262"/>
          </a:xfrm>
        </p:spPr>
        <p:txBody>
          <a:bodyPr/>
          <a:lstStyle/>
          <a:p>
            <a:r>
              <a:rPr lang="en-IE"/>
              <a:t>G2020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525EB-B414-4A48-A280-231DFA512349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43794" y="4638517"/>
            <a:ext cx="2940050" cy="659189"/>
          </a:xfrm>
        </p:spPr>
        <p:txBody>
          <a:bodyPr/>
          <a:lstStyle/>
          <a:p>
            <a:r>
              <a:rPr lang="en-IE"/>
              <a:t>Legacy Event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85AED-CF41-4949-B1D0-264DC1DD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10162" y="4046820"/>
            <a:ext cx="2930525" cy="576262"/>
          </a:xfrm>
        </p:spPr>
        <p:txBody>
          <a:bodyPr/>
          <a:lstStyle/>
          <a:p>
            <a:r>
              <a:rPr lang="en-IE"/>
              <a:t>Healthy Galway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FA6103D-A8E1-4451-B0F3-165019DCC10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6" r="18586"/>
          <a:stretch>
            <a:fillRect/>
          </a:stretch>
        </p:blipFill>
        <p:spPr>
          <a:xfrm>
            <a:off x="3010162" y="2266950"/>
            <a:ext cx="2930525" cy="1524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347178-3C2E-4FFA-BCDB-14B2A01E4AC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008809" y="4623081"/>
            <a:ext cx="2934406" cy="1619111"/>
          </a:xfrm>
        </p:spPr>
        <p:txBody>
          <a:bodyPr>
            <a:normAutofit fontScale="77500" lnSpcReduction="20000"/>
          </a:bodyPr>
          <a:lstStyle/>
          <a:p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The development of the Healthy Galway Strategy</a:t>
            </a:r>
          </a:p>
          <a:p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The support for the emerging Healthy Galway Forum</a:t>
            </a:r>
          </a:p>
          <a:p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The successful application to Healthy Ireland Round 2:</a:t>
            </a:r>
          </a:p>
          <a:p>
            <a:pPr lvl="1"/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Flagship programme</a:t>
            </a:r>
          </a:p>
          <a:p>
            <a:pPr lvl="1"/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Nutrition</a:t>
            </a:r>
          </a:p>
          <a:p>
            <a:pPr lvl="1"/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LBGTI Health Resource Worker</a:t>
            </a:r>
          </a:p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0AB2B8-E9B1-4DA0-AD94-9BC8F782C9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5487" y="4046820"/>
            <a:ext cx="2932113" cy="576262"/>
          </a:xfrm>
        </p:spPr>
        <p:txBody>
          <a:bodyPr/>
          <a:lstStyle/>
          <a:p>
            <a:r>
              <a:rPr lang="en-IE"/>
              <a:t>GEN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0C5214-B46B-423F-A3B3-9D0A0EE2294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245362" y="4623079"/>
            <a:ext cx="2935997" cy="659189"/>
          </a:xfrm>
        </p:spPr>
        <p:txBody>
          <a:bodyPr/>
          <a:lstStyle/>
          <a:p>
            <a:r>
              <a:rPr lang="en-IE"/>
              <a:t>Establishment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F8243FD-DE70-452C-84A4-423651F340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l="14953" r="14953"/>
          <a:stretch>
            <a:fillRect/>
          </a:stretch>
        </p:blipFill>
        <p:spPr>
          <a:xfrm>
            <a:off x="70112" y="2256354"/>
            <a:ext cx="2940050" cy="1524000"/>
          </a:xfrm>
          <a:prstGeom prst="rect">
            <a:avLst/>
          </a:prstGeom>
        </p:spPr>
      </p:pic>
      <p:pic>
        <p:nvPicPr>
          <p:cNvPr id="17" name="Picture Placeholder 15" descr="A close up of a logo&#10;&#10;Description automatically generated">
            <a:extLst>
              <a:ext uri="{FF2B5EF4-FFF2-40B4-BE49-F238E27FC236}">
                <a16:creationId xmlns:a16="http://schemas.microsoft.com/office/drawing/2014/main" id="{6EE74436-AF70-45FD-903A-567A436F5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r="14326"/>
          <a:stretch>
            <a:fillRect/>
          </a:stretch>
        </p:blipFill>
        <p:spPr>
          <a:xfrm>
            <a:off x="5940687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ADC2576-9853-4772-8530-48F518C16174}"/>
              </a:ext>
            </a:extLst>
          </p:cNvPr>
          <p:cNvSpPr txBox="1">
            <a:spLocks/>
          </p:cNvSpPr>
          <p:nvPr/>
        </p:nvSpPr>
        <p:spPr>
          <a:xfrm>
            <a:off x="8872800" y="3885184"/>
            <a:ext cx="293211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Insight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DBCA16A-4A85-4987-895D-0592AD613615}"/>
              </a:ext>
            </a:extLst>
          </p:cNvPr>
          <p:cNvSpPr txBox="1">
            <a:spLocks/>
          </p:cNvSpPr>
          <p:nvPr/>
        </p:nvSpPr>
        <p:spPr>
          <a:xfrm>
            <a:off x="8872675" y="4461443"/>
            <a:ext cx="2935997" cy="659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/>
          </a:p>
        </p:txBody>
      </p:sp>
      <p:pic>
        <p:nvPicPr>
          <p:cNvPr id="6148" name="Picture 4" descr="Image result for insight nui galway">
            <a:extLst>
              <a:ext uri="{FF2B5EF4-FFF2-40B4-BE49-F238E27FC236}">
                <a16:creationId xmlns:a16="http://schemas.microsoft.com/office/drawing/2014/main" id="{5B418867-14C5-43FF-BC1C-A1A63908E6F8}"/>
              </a:ext>
            </a:extLst>
          </p:cNvPr>
          <p:cNvPicPr>
            <a:picLocks noGrp="1" noChangeAspect="1" noChangeArrowheads="1"/>
          </p:cNvPicPr>
          <p:nvPr>
            <p:ph type="pic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r="2382"/>
          <a:stretch>
            <a:fillRect/>
          </a:stretch>
        </p:blipFill>
        <p:spPr bwMode="auto">
          <a:xfrm>
            <a:off x="8870950" y="2211388"/>
            <a:ext cx="2932113" cy="152400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D1D73F-B0FA-45A0-B9F2-606F79E3620F}"/>
              </a:ext>
            </a:extLst>
          </p:cNvPr>
          <p:cNvSpPr txBox="1">
            <a:spLocks/>
          </p:cNvSpPr>
          <p:nvPr/>
        </p:nvSpPr>
        <p:spPr>
          <a:xfrm>
            <a:off x="8690182" y="4611242"/>
            <a:ext cx="2935997" cy="659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0892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2CAFF-0106-4DD0-AD05-9DCF0986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C26D6-E847-460B-A1DE-0466A2FD9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Equality &amp; Human Rights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525EB-B414-4A48-A280-231DFA512349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1794890"/>
          </a:xfrm>
        </p:spPr>
        <p:txBody>
          <a:bodyPr>
            <a:normAutofit fontScale="92500" lnSpcReduction="10000"/>
          </a:bodyPr>
          <a:lstStyle/>
          <a:p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GCCN – member of the LCDC Social Inclusion Subgroup</a:t>
            </a:r>
          </a:p>
          <a:p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Developed an Equality and Human Rights Statement</a:t>
            </a:r>
          </a:p>
          <a:p>
            <a:r>
              <a:rPr lang="en-IE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Successful application to fund work to develop the statement and promote the Public Sector Duty amongst statutory members of the Local Community Development Committee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85AED-CF41-4949-B1D0-264DC1DD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E"/>
              <a:t>Disability Thematic Group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347178-3C2E-4FFA-BCDB-14B2A01E4AC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1619111"/>
          </a:xfrm>
        </p:spPr>
        <p:txBody>
          <a:bodyPr>
            <a:normAutofit/>
          </a:bodyPr>
          <a:lstStyle/>
          <a:p>
            <a:r>
              <a:rPr lang="en-IE" dirty="0"/>
              <a:t>Make Way Day  (26</a:t>
            </a:r>
            <a:r>
              <a:rPr lang="en-IE" baseline="30000" dirty="0"/>
              <a:t>th</a:t>
            </a:r>
            <a:r>
              <a:rPr lang="en-IE" dirty="0"/>
              <a:t> Sept)</a:t>
            </a:r>
          </a:p>
          <a:p>
            <a:r>
              <a:rPr lang="en-IE" dirty="0"/>
              <a:t>UNCRPD Workshop  (19</a:t>
            </a:r>
            <a:r>
              <a:rPr lang="en-IE" baseline="30000" dirty="0"/>
              <a:t>th</a:t>
            </a:r>
            <a:r>
              <a:rPr lang="en-IE" dirty="0"/>
              <a:t> Oct)</a:t>
            </a:r>
          </a:p>
          <a:p>
            <a:r>
              <a:rPr lang="en-IE"/>
              <a:t>Celebration of International </a:t>
            </a:r>
            <a:r>
              <a:rPr lang="en-IE" dirty="0"/>
              <a:t>Day for People with Disabilities  (3</a:t>
            </a:r>
            <a:r>
              <a:rPr lang="en-IE" baseline="30000" dirty="0"/>
              <a:t>rd</a:t>
            </a:r>
            <a:r>
              <a:rPr lang="en-IE" dirty="0"/>
              <a:t> Dec)</a:t>
            </a:r>
          </a:p>
          <a:p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0AB2B8-E9B1-4DA0-AD94-9BC8F782C9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/>
              <a:t>National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0C5214-B46B-423F-A3B3-9D0A0EE2294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804197" y="4719782"/>
            <a:ext cx="2935997" cy="1034473"/>
          </a:xfrm>
        </p:spPr>
        <p:txBody>
          <a:bodyPr/>
          <a:lstStyle/>
          <a:p>
            <a:r>
              <a:rPr lang="en-IE"/>
              <a:t>PPN Conference (11</a:t>
            </a:r>
            <a:r>
              <a:rPr lang="en-IE" baseline="30000"/>
              <a:t>th</a:t>
            </a:r>
            <a:r>
              <a:rPr lang="en-IE"/>
              <a:t>/12</a:t>
            </a:r>
            <a:r>
              <a:rPr lang="en-IE" baseline="30000"/>
              <a:t>th</a:t>
            </a:r>
            <a:r>
              <a:rPr lang="en-IE"/>
              <a:t> Oct)</a:t>
            </a:r>
          </a:p>
          <a:p>
            <a:r>
              <a:rPr lang="en-IE"/>
              <a:t>Resource Workers’ Meetings (4 times per year)</a:t>
            </a:r>
          </a:p>
        </p:txBody>
      </p:sp>
      <p:pic>
        <p:nvPicPr>
          <p:cNvPr id="15" name="Picture 2" descr="Image result for ihrec">
            <a:extLst>
              <a:ext uri="{FF2B5EF4-FFF2-40B4-BE49-F238E27FC236}">
                <a16:creationId xmlns:a16="http://schemas.microsoft.com/office/drawing/2014/main" id="{F139F9ED-8F20-434C-8EA3-3398B74028FE}"/>
              </a:ext>
            </a:extLst>
          </p:cNvPr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8524"/>
          <a:stretch>
            <a:fillRect/>
          </a:stretch>
        </p:blipFill>
        <p:spPr bwMode="auto">
          <a:xfrm>
            <a:off x="1331913" y="2255838"/>
            <a:ext cx="2940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ihrec">
            <a:extLst>
              <a:ext uri="{FF2B5EF4-FFF2-40B4-BE49-F238E27FC236}">
                <a16:creationId xmlns:a16="http://schemas.microsoft.com/office/drawing/2014/main" id="{63EAF98F-18B1-4915-AEBF-532D3773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87" y="2222792"/>
            <a:ext cx="3354676" cy="144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35A741A-3251-47EB-A80E-CB1DCCC86452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 b="15330"/>
          <a:stretch>
            <a:fillRect/>
          </a:stretch>
        </p:blipFill>
        <p:spPr/>
      </p:pic>
      <p:pic>
        <p:nvPicPr>
          <p:cNvPr id="13" name="Picture 1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82D8B137-93D3-4FC1-B2A6-C5A2E69304C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4"/>
          <a:srcRect t="10927" b="10927"/>
          <a:stretch/>
        </p:blipFill>
        <p:spPr>
          <a:xfrm>
            <a:off x="8124717" y="2285109"/>
            <a:ext cx="229132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6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DA3CCB1F-E1A0-49EC-8E3C-11C8A9B37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E7431CB-B346-4615-A5B5-380903B4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en-IE" sz="4200"/>
              <a:t>LECP Implementation Plan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E74FC6F-515A-444D-AA59-87D6F0EE2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en-IE"/>
              <a:t>Proposal submitted to Galway City Council</a:t>
            </a:r>
          </a:p>
          <a:p>
            <a:r>
              <a:rPr lang="en-IE"/>
              <a:t>Development of a new implementation plan</a:t>
            </a:r>
          </a:p>
          <a:p>
            <a:r>
              <a:rPr lang="en-IE"/>
              <a:t>Based on robust consultation and needs analysis</a:t>
            </a:r>
          </a:p>
        </p:txBody>
      </p:sp>
    </p:spTree>
    <p:extLst>
      <p:ext uri="{BB962C8B-B14F-4D97-AF65-F5344CB8AC3E}">
        <p14:creationId xmlns:p14="http://schemas.microsoft.com/office/powerpoint/2010/main" val="1927153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Regional Spatial and Economic Strategy west">
            <a:extLst>
              <a:ext uri="{FF2B5EF4-FFF2-40B4-BE49-F238E27FC236}">
                <a16:creationId xmlns:a16="http://schemas.microsoft.com/office/drawing/2014/main" id="{051F967C-1731-4F27-8314-AE3FB14E5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37124"/>
          <a:stretch/>
        </p:blipFill>
        <p:spPr bwMode="auto">
          <a:xfrm>
            <a:off x="7848600" y="10"/>
            <a:ext cx="43434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6A9A-6C54-42A5-B3CD-B9F25C15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IE"/>
              <a:t>Submissions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AED2B-5651-44FC-830D-4814678E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431636"/>
            <a:ext cx="6184314" cy="4745327"/>
          </a:xfrm>
        </p:spPr>
        <p:txBody>
          <a:bodyPr>
            <a:normAutofit/>
          </a:bodyPr>
          <a:lstStyle/>
          <a:p>
            <a:r>
              <a:rPr lang="en-IE"/>
              <a:t>New National Action Plan for Social Inclusion</a:t>
            </a:r>
          </a:p>
          <a:p>
            <a:r>
              <a:rPr lang="en-IE"/>
              <a:t>Regional Spatial &amp; Economic Strategy – issues paper</a:t>
            </a:r>
          </a:p>
          <a:p>
            <a:pPr marL="0" indent="0">
              <a:buNone/>
            </a:pPr>
            <a:r>
              <a:rPr lang="en-IE" b="1"/>
              <a:t>Currently working on:</a:t>
            </a:r>
          </a:p>
          <a:p>
            <a:r>
              <a:rPr lang="en-IE"/>
              <a:t>The Ring Road project</a:t>
            </a:r>
          </a:p>
          <a:p>
            <a:r>
              <a:rPr lang="en-IE"/>
              <a:t>Regional Spatial &amp; Economic Strategy – draft</a:t>
            </a:r>
          </a:p>
          <a:p>
            <a:endParaRPr lang="en-IE"/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687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91D4-157A-486C-8607-7B1A412A4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/>
              <a:t>GCCN Network News</a:t>
            </a:r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6A9E836-20FB-4B0C-A2B7-30CE47D7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8" y="1642649"/>
            <a:ext cx="3202757" cy="5051492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3967B2-6452-4580-8C91-651517482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68" y="1690688"/>
            <a:ext cx="3202757" cy="5051492"/>
          </a:xfrm>
          <a:prstGeom prst="rect">
            <a:avLst/>
          </a:prstGeom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58AF296-54E3-4A9F-BEAA-6321E619E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17" y="1559522"/>
            <a:ext cx="3311912" cy="5051492"/>
          </a:xfrm>
          <a:prstGeom prst="rect">
            <a:avLst/>
          </a:prstGeom>
        </p:spPr>
      </p:pic>
      <p:pic>
        <p:nvPicPr>
          <p:cNvPr id="1026" name="Picture 2" descr="http://galwaycitycommunitynetwork.ie/wp-content/uploads/2018/10/newsletter.jpg">
            <a:extLst>
              <a:ext uri="{FF2B5EF4-FFF2-40B4-BE49-F238E27FC236}">
                <a16:creationId xmlns:a16="http://schemas.microsoft.com/office/drawing/2014/main" id="{69D95A9E-E309-4F8F-B895-0CC0013B7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985" y="1552480"/>
            <a:ext cx="3593414" cy="23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2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B77E-FEE3-496B-8085-872C847C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941"/>
            <a:ext cx="10515600" cy="1091381"/>
          </a:xfrm>
        </p:spPr>
        <p:txBody>
          <a:bodyPr>
            <a:normAutofit fontScale="90000"/>
          </a:bodyPr>
          <a:lstStyle/>
          <a:p>
            <a:br>
              <a:rPr lang="en-IE"/>
            </a:br>
            <a:r>
              <a:rPr lang="en-IE"/>
              <a:t>Training</a:t>
            </a:r>
            <a:br>
              <a:rPr lang="en-IE"/>
            </a:b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D3677-2BFA-49A2-A711-590223DB3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622322"/>
            <a:ext cx="5025216" cy="47047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E" dirty="0"/>
              <a:t>Data Protection – 2 training sessions - 19</a:t>
            </a:r>
            <a:r>
              <a:rPr lang="en-IE" baseline="30000" dirty="0"/>
              <a:t>th</a:t>
            </a:r>
            <a:r>
              <a:rPr lang="en-IE" dirty="0"/>
              <a:t> April </a:t>
            </a:r>
            <a:endParaRPr lang="en-IE"/>
          </a:p>
          <a:p>
            <a:r>
              <a:rPr lang="en-IE" dirty="0"/>
              <a:t>Public Sector Duty – GCCN, LCDC and GCP hosted a workshop delivered by Equality Rights Alliance</a:t>
            </a:r>
          </a:p>
          <a:p>
            <a:r>
              <a:rPr lang="en-IE" dirty="0"/>
              <a:t>GCCN and GCP facilitated the delivery of UNCRPD workshop by Disability Federation of Ireland</a:t>
            </a:r>
          </a:p>
          <a:p>
            <a:endParaRPr lang="en-IE"/>
          </a:p>
        </p:txBody>
      </p:sp>
      <p:pic>
        <p:nvPicPr>
          <p:cNvPr id="6" name="Content Placeholder 5" descr="A group of people sitting around a living room&#10;&#10;Description generated with very high confidence">
            <a:extLst>
              <a:ext uri="{FF2B5EF4-FFF2-40B4-BE49-F238E27FC236}">
                <a16:creationId xmlns:a16="http://schemas.microsoft.com/office/drawing/2014/main" id="{36FF5042-F127-4A9B-BD51-5623D75900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28" y="2941299"/>
            <a:ext cx="2742110" cy="205658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9B4D4F-95A8-49A1-9E9D-432108350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33" y="1624342"/>
            <a:ext cx="1868777" cy="1868777"/>
          </a:xfrm>
          <a:prstGeom prst="rect">
            <a:avLst/>
          </a:prstGeom>
        </p:spPr>
      </p:pic>
      <p:pic>
        <p:nvPicPr>
          <p:cNvPr id="4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3CF4D33-43D3-4F49-86F2-CA97FE2DD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570" y="1336375"/>
            <a:ext cx="2743200" cy="2057400"/>
          </a:xfrm>
          <a:prstGeom prst="rect">
            <a:avLst/>
          </a:prstGeom>
        </p:spPr>
      </p:pic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4EF61F8-CE44-466F-8814-3EF9CB894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69" y="968825"/>
            <a:ext cx="2382044" cy="13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6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956D6BE-9F42-4257-AF86-F7ADD2F93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6616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2837CF7-EFEC-4B29-A2F8-CE22A481B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534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01FDF-479D-452E-BD53-75092741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 fontScale="90000"/>
          </a:bodyPr>
          <a:lstStyle/>
          <a:p>
            <a:r>
              <a:rPr lang="en-IE" sz="5300" dirty="0"/>
              <a:t>Presentations to Plenary</a:t>
            </a:r>
            <a:br>
              <a:rPr lang="en-IE" sz="5300" dirty="0"/>
            </a:br>
            <a:br>
              <a:rPr lang="en-IE" sz="5300" dirty="0"/>
            </a:br>
            <a:br>
              <a:rPr lang="en-IE" sz="5300" dirty="0"/>
            </a:br>
            <a:br>
              <a:rPr lang="en-IE" sz="5300" dirty="0"/>
            </a:br>
            <a:br>
              <a:rPr lang="en-IE" sz="5300" dirty="0"/>
            </a:br>
            <a:br>
              <a:rPr lang="en-IE" sz="5300" dirty="0"/>
            </a:br>
            <a:r>
              <a:rPr lang="en-IE" sz="5300" dirty="0"/>
              <a:t>Presentations to GCCN Plenary</a:t>
            </a:r>
            <a:br>
              <a:rPr lang="en-IE" sz="5300" dirty="0"/>
            </a:br>
            <a:br>
              <a:rPr lang="en-IE" sz="5300" dirty="0"/>
            </a:br>
            <a:r>
              <a:rPr lang="en-IE" sz="5300" dirty="0"/>
              <a:t>Galway City Council – </a:t>
            </a:r>
            <a:br>
              <a:rPr lang="en-IE" sz="5300" dirty="0"/>
            </a:br>
            <a:r>
              <a:rPr lang="en-IE" sz="5300" dirty="0"/>
              <a:t>Tom Connell</a:t>
            </a:r>
            <a:br>
              <a:rPr lang="en-IE" sz="5300" dirty="0"/>
            </a:br>
            <a:br>
              <a:rPr lang="en-IE" sz="5300" dirty="0"/>
            </a:br>
            <a:r>
              <a:rPr lang="en-IE" sz="5300" dirty="0"/>
              <a:t> Galway 2020 – Nollaig Mc Guinness</a:t>
            </a:r>
            <a:br>
              <a:rPr lang="en-IE" sz="5300" dirty="0"/>
            </a:br>
            <a:br>
              <a:rPr lang="en-IE" sz="1400" dirty="0"/>
            </a:br>
            <a:endParaRPr lang="en-IE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709E6-EC91-401E-AF2F-15312C7E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81" y="1250531"/>
            <a:ext cx="618431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IE" sz="2400" dirty="0"/>
          </a:p>
          <a:p>
            <a:endParaRPr lang="en-IE" sz="2400" dirty="0"/>
          </a:p>
          <a:p>
            <a:pPr marL="0" indent="0">
              <a:buNone/>
            </a:pPr>
            <a:endParaRPr lang="en-IE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FEBE8-81F1-4F30-A724-6EC73B63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1" y="4402143"/>
            <a:ext cx="4022575" cy="187732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55560B1-F79C-45CF-BD68-3609D8FE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011" y="956019"/>
            <a:ext cx="2521516" cy="262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67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B1E9442-41C5-4E32-8A84-BB5F0C548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646" y="1455528"/>
            <a:ext cx="4939880" cy="37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1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1DE8BD0F-5868-4FD9-8575-00C002F1A8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" r="1" b="38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GCCN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B75C9-6FB3-4659-A5E7-09D91399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9510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C3BF7-AD74-417C-808F-6D47CDB37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427018"/>
            <a:ext cx="6079791" cy="47499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IE" dirty="0"/>
              <a:t>Minutes and Matters Arising </a:t>
            </a:r>
          </a:p>
          <a:p>
            <a:pPr fontAlgn="base"/>
            <a:r>
              <a:rPr lang="en-IE" dirty="0"/>
              <a:t>GCCN Representatives Input</a:t>
            </a:r>
          </a:p>
          <a:p>
            <a:pPr fontAlgn="base">
              <a:buSzPct val="70000"/>
            </a:pPr>
            <a:r>
              <a:rPr lang="en-IE" dirty="0"/>
              <a:t>AOB</a:t>
            </a:r>
          </a:p>
          <a:p>
            <a:pPr marL="0" indent="0" fontAlgn="base">
              <a:buNone/>
            </a:pPr>
            <a:r>
              <a:rPr lang="en-IE" sz="4200" dirty="0"/>
              <a:t>Presentations</a:t>
            </a:r>
          </a:p>
          <a:p>
            <a:pPr fontAlgn="base"/>
            <a:r>
              <a:rPr lang="en-IE" dirty="0"/>
              <a:t>Brief update on GCCN activities </a:t>
            </a:r>
          </a:p>
          <a:p>
            <a:pPr fontAlgn="base"/>
            <a:r>
              <a:rPr lang="en-IE" dirty="0"/>
              <a:t>Galway2020</a:t>
            </a:r>
          </a:p>
          <a:p>
            <a:pPr fontAlgn="base"/>
            <a:r>
              <a:rPr lang="en-IE" dirty="0"/>
              <a:t>Galway City Council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6096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alwaycitycommunitynetwork.ie/wp-content/uploads/2018/01/gccn-linkage-structure-728x1030.png">
            <a:extLst>
              <a:ext uri="{FF2B5EF4-FFF2-40B4-BE49-F238E27FC236}">
                <a16:creationId xmlns:a16="http://schemas.microsoft.com/office/drawing/2014/main" id="{0C10412E-1247-4DB3-A67C-80D69D15B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1856" b="-4"/>
          <a:stretch/>
        </p:blipFill>
        <p:spPr bwMode="auto">
          <a:xfrm>
            <a:off x="7552944" y="10"/>
            <a:ext cx="463905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527BB-7229-4512-AB3B-4F1E4247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en-IE"/>
              <a:t>2018 Roundup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084C192-BC55-4F2A-A9B6-D953C9646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201333"/>
              </p:ext>
            </p:extLst>
          </p:nvPr>
        </p:nvGraphicFramePr>
        <p:xfrm>
          <a:off x="1120000" y="1825625"/>
          <a:ext cx="607979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047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galwaycitycommunitynetwork.ie/wp-content/uploads/2018/01/gccn-linkage-structure-728x1030.png">
            <a:extLst>
              <a:ext uri="{FF2B5EF4-FFF2-40B4-BE49-F238E27FC236}">
                <a16:creationId xmlns:a16="http://schemas.microsoft.com/office/drawing/2014/main" id="{FDA0191C-E3A7-4CB7-9544-DFEEDE337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1856" b="-4"/>
          <a:stretch/>
        </p:blipFill>
        <p:spPr bwMode="auto">
          <a:xfrm>
            <a:off x="7552944" y="10"/>
            <a:ext cx="463905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04D08-BF9D-46AE-8A74-F7AF4D0E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en-IE"/>
              <a:t>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C11B5-BF55-43DF-A30E-051141DA6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435262"/>
            <a:ext cx="6079791" cy="474170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IE" sz="1800"/>
              <a:t>Local Community Development Committee (LCDC)</a:t>
            </a:r>
          </a:p>
          <a:p>
            <a:r>
              <a:rPr lang="en-IE" sz="1800"/>
              <a:t>Strategic Policy Committees</a:t>
            </a:r>
          </a:p>
          <a:p>
            <a:pPr lvl="1"/>
            <a:r>
              <a:rPr lang="en-IE" sz="1800"/>
              <a:t>Housing and Accommodation</a:t>
            </a:r>
          </a:p>
          <a:p>
            <a:pPr lvl="1"/>
            <a:r>
              <a:rPr lang="en-IE" sz="1800"/>
              <a:t>Environment</a:t>
            </a:r>
          </a:p>
          <a:p>
            <a:pPr lvl="1"/>
            <a:r>
              <a:rPr lang="en-IE" sz="1800"/>
              <a:t>Planning</a:t>
            </a:r>
          </a:p>
          <a:p>
            <a:pPr lvl="1"/>
            <a:r>
              <a:rPr lang="en-IE" sz="1800"/>
              <a:t>Transport</a:t>
            </a:r>
          </a:p>
          <a:p>
            <a:pPr lvl="1"/>
            <a:r>
              <a:rPr lang="en-IE" sz="1800"/>
              <a:t>Economic Dev, Ent Support &amp; Culture </a:t>
            </a:r>
          </a:p>
          <a:p>
            <a:r>
              <a:rPr lang="en-IE" sz="1800"/>
              <a:t>Joint Policing Committee</a:t>
            </a:r>
            <a:endParaRPr lang="en-IE" sz="1800" dirty="0"/>
          </a:p>
          <a:p>
            <a:r>
              <a:rPr lang="en-IE" sz="1800"/>
              <a:t>Childcare Committee</a:t>
            </a:r>
            <a:endParaRPr lang="en-IE" sz="1800" dirty="0"/>
          </a:p>
          <a:p>
            <a:r>
              <a:rPr lang="en-IE" sz="1800"/>
              <a:t>Galway Sports Partnership</a:t>
            </a:r>
            <a:endParaRPr lang="en-IE" sz="1800" dirty="0"/>
          </a:p>
          <a:p>
            <a:r>
              <a:rPr lang="en-IE" sz="1800"/>
              <a:t>Galway City Partnership Board</a:t>
            </a:r>
            <a:endParaRPr lang="en-IE" sz="1800" dirty="0"/>
          </a:p>
          <a:p>
            <a:r>
              <a:rPr lang="en-IE" sz="1800" err="1"/>
              <a:t>Comhairle</a:t>
            </a:r>
            <a:r>
              <a:rPr lang="en-IE" sz="1800" dirty="0"/>
              <a:t> </a:t>
            </a:r>
            <a:r>
              <a:rPr lang="en-IE" sz="1800" err="1"/>
              <a:t>na</a:t>
            </a:r>
            <a:r>
              <a:rPr lang="en-IE" sz="1800" dirty="0"/>
              <a:t> </a:t>
            </a:r>
            <a:r>
              <a:rPr lang="en-IE" sz="1800" err="1"/>
              <a:t>nÓg</a:t>
            </a:r>
            <a:endParaRPr lang="en-IE" sz="1800" dirty="0"/>
          </a:p>
          <a:p>
            <a:pPr lvl="1"/>
            <a:endParaRPr lang="en-IE" sz="1800"/>
          </a:p>
          <a:p>
            <a:r>
              <a:rPr lang="en-IE" sz="2200"/>
              <a:t>Linkage Group Meetings and Pre Meetings with Reps</a:t>
            </a:r>
          </a:p>
          <a:p>
            <a:pPr lvl="1"/>
            <a:endParaRPr lang="en-IE" sz="1300"/>
          </a:p>
          <a:p>
            <a:pPr lvl="1"/>
            <a:endParaRPr lang="en-IE" sz="1300"/>
          </a:p>
        </p:txBody>
      </p:sp>
    </p:spTree>
    <p:extLst>
      <p:ext uri="{BB962C8B-B14F-4D97-AF65-F5344CB8AC3E}">
        <p14:creationId xmlns:p14="http://schemas.microsoft.com/office/powerpoint/2010/main" val="1797242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F0A1F-95B2-40EC-A459-BFB64C9F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01223" cy="951752"/>
          </a:xfrm>
        </p:spPr>
        <p:txBody>
          <a:bodyPr>
            <a:normAutofit fontScale="90000"/>
          </a:bodyPr>
          <a:lstStyle/>
          <a:p>
            <a:r>
              <a:rPr lang="en-IE"/>
              <a:t>GCCN Representatives </a:t>
            </a:r>
            <a:br>
              <a:rPr lang="en-IE"/>
            </a:b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678BF-47FD-49E6-B5AA-505D2F77C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4624" y="1395310"/>
            <a:ext cx="5025216" cy="507703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IE"/>
              <a:t>LCDC – Terry Mc Donough/Marian Maloney/Margaret Ó Riáda/James Coyne/Tommy Flaherty</a:t>
            </a:r>
          </a:p>
          <a:p>
            <a:r>
              <a:rPr lang="en-IE"/>
              <a:t>Planning – Shane Foran/Derrick Hambleton</a:t>
            </a:r>
          </a:p>
          <a:p>
            <a:r>
              <a:rPr lang="en-IE"/>
              <a:t>Transport SPC – Niall Ó </a:t>
            </a:r>
            <a:r>
              <a:rPr lang="en-IE" err="1"/>
              <a:t>Brolocháin</a:t>
            </a:r>
            <a:r>
              <a:rPr lang="en-IE"/>
              <a:t> /Derrick Hambleton</a:t>
            </a:r>
          </a:p>
          <a:p>
            <a:r>
              <a:rPr lang="en-IE"/>
              <a:t>Environment, Recreation and Amenity SPC – Caroline Stanley/Brendan Smith/Eleanor Hough</a:t>
            </a:r>
          </a:p>
          <a:p>
            <a:r>
              <a:rPr lang="en-IE"/>
              <a:t>Economic Development, Enterprise Support &amp; Culture SPC - Garry Lohan/Maeve Mulrennan</a:t>
            </a:r>
          </a:p>
          <a:p>
            <a:r>
              <a:rPr lang="en-IE"/>
              <a:t>Housing &amp; Accommodation SPC – Karina Timothy/Karen Golden</a:t>
            </a:r>
          </a:p>
          <a:p>
            <a:endParaRPr lang="en-IE"/>
          </a:p>
          <a:p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D68B6-5D2C-4BA3-807F-705A2281C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840" y="1415845"/>
            <a:ext cx="5033960" cy="476111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endParaRPr lang="en-IE"/>
          </a:p>
          <a:p>
            <a:r>
              <a:rPr lang="en-IE"/>
              <a:t>Galway City Partnership – Martin O'Connor/Kathy Higgins/Tommy Flaherty/Maria Molloy</a:t>
            </a:r>
          </a:p>
          <a:p>
            <a:r>
              <a:rPr lang="en-IE"/>
              <a:t>Joint Policing Committee – Nicola Tierney/Tommy Flaherty/John Rabbitte/John Cleary/Joe Loughnane</a:t>
            </a:r>
          </a:p>
          <a:p>
            <a:r>
              <a:rPr lang="en-IE">
                <a:solidFill>
                  <a:schemeClr val="tx1"/>
                </a:solidFill>
              </a:rPr>
              <a:t>Child Care Committee – Marian Moloney</a:t>
            </a:r>
          </a:p>
          <a:p>
            <a:r>
              <a:rPr lang="en-IE">
                <a:solidFill>
                  <a:schemeClr val="tx1"/>
                </a:solidFill>
              </a:rPr>
              <a:t>Comhlaire na nÓg - Fiona Jennings</a:t>
            </a:r>
          </a:p>
          <a:p>
            <a:r>
              <a:rPr lang="en-IE"/>
              <a:t>Sports Partnership – Kerrieann Faherty/Chris Hickey/Aidan Reade</a:t>
            </a:r>
          </a:p>
          <a:p>
            <a:r>
              <a:rPr lang="en-IE"/>
              <a:t>Alcohol Forum – Tommy Faherty</a:t>
            </a:r>
          </a:p>
          <a:p>
            <a:r>
              <a:rPr lang="en-IE"/>
              <a:t>European Region of Gastronomy – Martina Finn</a:t>
            </a:r>
          </a:p>
          <a:p>
            <a:endParaRPr lang="en-IE"/>
          </a:p>
          <a:p>
            <a:endParaRPr lang="en-IE"/>
          </a:p>
          <a:p>
            <a:endParaRPr lang="en-IE"/>
          </a:p>
          <a:p>
            <a:endParaRPr lang="en-IE"/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CC1A8AF-F630-4BA8-A8A2-D332D7E8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88" y="276973"/>
            <a:ext cx="2811148" cy="13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2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EDE49A26-2093-4554-9B33-0AD1D65F2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" r="-1"/>
          <a:stretch/>
        </p:blipFill>
        <p:spPr>
          <a:xfrm>
            <a:off x="250355" y="654839"/>
            <a:ext cx="4170948" cy="2774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5F906-B1CA-484D-B134-72638957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/>
              <a:t>GCCN Members’ meetings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195324D-FC16-4B0A-9DA0-51556AFA0EF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0868466"/>
              </p:ext>
            </p:extLst>
          </p:nvPr>
        </p:nvGraphicFramePr>
        <p:xfrm>
          <a:off x="4421303" y="1222084"/>
          <a:ext cx="6431424" cy="5839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4588">
                  <a:extLst>
                    <a:ext uri="{9D8B030D-6E8A-4147-A177-3AD203B41FA5}">
                      <a16:colId xmlns:a16="http://schemas.microsoft.com/office/drawing/2014/main" val="2885875724"/>
                    </a:ext>
                  </a:extLst>
                </a:gridCol>
                <a:gridCol w="1126836">
                  <a:extLst>
                    <a:ext uri="{9D8B030D-6E8A-4147-A177-3AD203B41FA5}">
                      <a16:colId xmlns:a16="http://schemas.microsoft.com/office/drawing/2014/main" val="1278375602"/>
                    </a:ext>
                  </a:extLst>
                </a:gridCol>
              </a:tblGrid>
              <a:tr h="306967">
                <a:tc>
                  <a:txBody>
                    <a:bodyPr/>
                    <a:lstStyle/>
                    <a:p>
                      <a:pPr algn="ctr"/>
                      <a:r>
                        <a:rPr lang="en-IE"/>
                        <a:t>Grouping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/>
                        <a:t>Meetings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115876"/>
                  </a:ext>
                </a:extLst>
              </a:tr>
              <a:tr h="433404">
                <a:tc>
                  <a:txBody>
                    <a:bodyPr/>
                    <a:lstStyle/>
                    <a:p>
                      <a:pPr algn="l"/>
                      <a:r>
                        <a:rPr lang="en-IE"/>
                        <a:t>Plenary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695203"/>
                  </a:ext>
                </a:extLst>
              </a:tr>
              <a:tr h="3337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/>
                        <a:t>Secretariat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347365"/>
                  </a:ext>
                </a:extLst>
              </a:tr>
              <a:tr h="482025">
                <a:tc>
                  <a:txBody>
                    <a:bodyPr/>
                    <a:lstStyle/>
                    <a:p>
                      <a:r>
                        <a:rPr lang="en-IE"/>
                        <a:t>Environment LG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5499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r>
                        <a:rPr lang="en-IE"/>
                        <a:t>Social Inclusion &amp; Community Development LG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823136"/>
                  </a:ext>
                </a:extLst>
              </a:tr>
              <a:tr h="333764">
                <a:tc>
                  <a:txBody>
                    <a:bodyPr/>
                    <a:lstStyle/>
                    <a:p>
                      <a:r>
                        <a:rPr lang="en-IE"/>
                        <a:t>Housing &amp; Accommodation LG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9572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en-IE"/>
                        <a:t>Sports Reps Meeting/Galway Sports Partnership/Public mtg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IE" sz="1500"/>
                    </a:p>
                    <a:p>
                      <a:r>
                        <a:rPr lang="en-IE" sz="1500"/>
                        <a:t>4</a:t>
                      </a:r>
                    </a:p>
                    <a:p>
                      <a:endParaRPr lang="en-IE" sz="1500"/>
                    </a:p>
                    <a:p>
                      <a:r>
                        <a:rPr lang="en-IE" sz="1500"/>
                        <a:t>3</a:t>
                      </a:r>
                      <a:endParaRPr lang="en-IE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391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E"/>
                        <a:t>Economic Development, Enterprise Support &amp; Culture LG/Reps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636099"/>
                  </a:ext>
                </a:extLst>
              </a:tr>
              <a:tr h="286676">
                <a:tc>
                  <a:txBody>
                    <a:bodyPr/>
                    <a:lstStyle/>
                    <a:p>
                      <a:r>
                        <a:rPr lang="en-IE"/>
                        <a:t>LCDC reps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5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868409"/>
                  </a:ext>
                </a:extLst>
              </a:tr>
              <a:tr h="286676">
                <a:tc>
                  <a:txBody>
                    <a:bodyPr/>
                    <a:lstStyle/>
                    <a:p>
                      <a:r>
                        <a:rPr lang="en-IE"/>
                        <a:t>JPC reps pre-meeting/public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5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279689"/>
                  </a:ext>
                </a:extLst>
              </a:tr>
              <a:tr h="286676">
                <a:tc>
                  <a:txBody>
                    <a:bodyPr/>
                    <a:lstStyle/>
                    <a:p>
                      <a:pPr algn="l"/>
                      <a:r>
                        <a:rPr lang="en-IE"/>
                        <a:t>Child Care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5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38607"/>
                  </a:ext>
                </a:extLst>
              </a:tr>
              <a:tr h="286676">
                <a:tc>
                  <a:txBody>
                    <a:bodyPr/>
                    <a:lstStyle/>
                    <a:p>
                      <a:r>
                        <a:rPr lang="en-IE" err="1"/>
                        <a:t>Comhairle</a:t>
                      </a:r>
                      <a:r>
                        <a:rPr lang="en-IE" dirty="0"/>
                        <a:t> </a:t>
                      </a:r>
                      <a:r>
                        <a:rPr lang="en-IE" err="1"/>
                        <a:t>na</a:t>
                      </a:r>
                      <a:r>
                        <a:rPr lang="en-IE" dirty="0"/>
                        <a:t> </a:t>
                      </a:r>
                      <a:r>
                        <a:rPr lang="en-IE" err="1"/>
                        <a:t>nÓg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5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8377"/>
                  </a:ext>
                </a:extLst>
              </a:tr>
              <a:tr h="286676">
                <a:tc>
                  <a:txBody>
                    <a:bodyPr/>
                    <a:lstStyle/>
                    <a:p>
                      <a:r>
                        <a:rPr lang="en-IE"/>
                        <a:t>Alcohol Forum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5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92057"/>
                  </a:ext>
                </a:extLst>
              </a:tr>
            </a:tbl>
          </a:graphicData>
        </a:graphic>
      </p:graphicFrame>
      <p:pic>
        <p:nvPicPr>
          <p:cNvPr id="8" name="Picture 7" descr="A bicycle parked on the side of a building&#10;&#10;Description generated with very high confidence">
            <a:extLst>
              <a:ext uri="{FF2B5EF4-FFF2-40B4-BE49-F238E27FC236}">
                <a16:creationId xmlns:a16="http://schemas.microsoft.com/office/drawing/2014/main" id="{BBFF4E55-6C70-45FB-B44F-4D9F6614C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6458"/>
            <a:ext cx="2555477" cy="25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1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55BF-5D3D-40EB-AF07-921D0A36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5932"/>
            <a:ext cx="10515600" cy="959586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40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highlight>
                  <a:srgbClr val="800080"/>
                </a:highlight>
              </a:rPr>
              <a:t>Purpose of Representatives Reports</a:t>
            </a:r>
          </a:p>
        </p:txBody>
      </p:sp>
      <p:pic>
        <p:nvPicPr>
          <p:cNvPr id="87" name="Picture 8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3AD8ABA-D142-425F-B981-FF4E533CD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643464"/>
            <a:ext cx="6144955" cy="388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27A6-2B4D-4D15-A2CC-8313FA35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365125"/>
            <a:ext cx="11352872" cy="1325563"/>
          </a:xfrm>
        </p:spPr>
        <p:txBody>
          <a:bodyPr>
            <a:normAutofit/>
          </a:bodyPr>
          <a:lstStyle/>
          <a:p>
            <a:r>
              <a:rPr lang="en-IE" sz="4400" b="1"/>
              <a:t>2018 GCCN Membership &amp; Re-registration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41E1E6-D71D-453A-8A03-E5E8265BF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417315"/>
              </p:ext>
            </p:extLst>
          </p:nvPr>
        </p:nvGraphicFramePr>
        <p:xfrm>
          <a:off x="177320" y="1578732"/>
          <a:ext cx="7626836" cy="2633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2700">
                  <a:extLst>
                    <a:ext uri="{9D8B030D-6E8A-4147-A177-3AD203B41FA5}">
                      <a16:colId xmlns:a16="http://schemas.microsoft.com/office/drawing/2014/main" val="1919082202"/>
                    </a:ext>
                  </a:extLst>
                </a:gridCol>
                <a:gridCol w="2340771">
                  <a:extLst>
                    <a:ext uri="{9D8B030D-6E8A-4147-A177-3AD203B41FA5}">
                      <a16:colId xmlns:a16="http://schemas.microsoft.com/office/drawing/2014/main" val="4181103145"/>
                    </a:ext>
                  </a:extLst>
                </a:gridCol>
                <a:gridCol w="1943365">
                  <a:extLst>
                    <a:ext uri="{9D8B030D-6E8A-4147-A177-3AD203B41FA5}">
                      <a16:colId xmlns:a16="http://schemas.microsoft.com/office/drawing/2014/main" val="2910893570"/>
                    </a:ext>
                  </a:extLst>
                </a:gridCol>
              </a:tblGrid>
              <a:tr h="752090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 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Re-registration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4146618"/>
                  </a:ext>
                </a:extLst>
              </a:tr>
              <a:tr h="470254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Registered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  <a:endParaRPr lang="en-IE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2012130"/>
                  </a:ext>
                </a:extLst>
              </a:tr>
              <a:tr h="470254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 Inclusion Pillar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237120"/>
                  </a:ext>
                </a:extLst>
              </a:tr>
              <a:tr h="470254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 Pillar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4336372"/>
                  </a:ext>
                </a:extLst>
              </a:tr>
              <a:tr h="470254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Pillar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054113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2CF6AF3-1506-492D-9717-EFD9197ECB0D}"/>
              </a:ext>
            </a:extLst>
          </p:cNvPr>
          <p:cNvSpPr/>
          <p:nvPr/>
        </p:nvSpPr>
        <p:spPr>
          <a:xfrm>
            <a:off x="7905132" y="1690688"/>
            <a:ext cx="41095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/>
              <a:t>Membership -re-registration through direct contact, e-mails, meetings, social media, (Facebook, website, newsletter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/>
              <a:t>Induction meetings – general and targeted (deferred to 2019)</a:t>
            </a:r>
          </a:p>
        </p:txBody>
      </p:sp>
      <p:pic>
        <p:nvPicPr>
          <p:cNvPr id="8" name="Picture 2" descr="http://galwaycitycommunitynetwork.ie/wp-content/uploads/2018/10/re-register.jpg">
            <a:extLst>
              <a:ext uri="{FF2B5EF4-FFF2-40B4-BE49-F238E27FC236}">
                <a16:creationId xmlns:a16="http://schemas.microsoft.com/office/drawing/2014/main" id="{F93FEDA4-00C7-4171-98A5-F05E36944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3932" b="1"/>
          <a:stretch/>
        </p:blipFill>
        <p:spPr bwMode="auto">
          <a:xfrm>
            <a:off x="2611180" y="4298800"/>
            <a:ext cx="3386118" cy="263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7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in a red shirt&#10;&#10;Description generated with high confidence">
            <a:extLst>
              <a:ext uri="{FF2B5EF4-FFF2-40B4-BE49-F238E27FC236}">
                <a16:creationId xmlns:a16="http://schemas.microsoft.com/office/drawing/2014/main" id="{13E57493-E67B-492E-8A38-3BC67C2A7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07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D1A7D-EDD2-4B27-B99C-6193C6E9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7200" spc="-300"/>
              <a:t>2018 Highlights</a:t>
            </a:r>
            <a:br>
              <a:rPr lang="en-US" sz="7200" spc="-300"/>
            </a:br>
            <a:endParaRPr lang="en-US" sz="7200" spc="-30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E1D5DAD-BD6E-4886-8B75-D9FFFCD6C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IE"/>
          </a:p>
          <a:p>
            <a:r>
              <a:rPr lang="en-IE" sz="4800"/>
              <a:t>Events</a:t>
            </a:r>
            <a:endParaRPr lang="en-US" sz="4800"/>
          </a:p>
          <a:p>
            <a:pPr marL="0" indent="0">
              <a:buNone/>
            </a:pPr>
            <a:endParaRPr lang="en-IE" sz="4800"/>
          </a:p>
          <a:p>
            <a:r>
              <a:rPr lang="en-IE" sz="4800"/>
              <a:t>Participation</a:t>
            </a:r>
          </a:p>
          <a:p>
            <a:pPr marL="0" indent="0">
              <a:buNone/>
            </a:pPr>
            <a:endParaRPr lang="en-IE" sz="4800"/>
          </a:p>
          <a:p>
            <a:r>
              <a:rPr lang="en-IE" sz="4800"/>
              <a:t>Submissions</a:t>
            </a:r>
          </a:p>
        </p:txBody>
      </p:sp>
    </p:spTree>
    <p:extLst>
      <p:ext uri="{BB962C8B-B14F-4D97-AF65-F5344CB8AC3E}">
        <p14:creationId xmlns:p14="http://schemas.microsoft.com/office/powerpoint/2010/main" val="74074259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  <wetp:taskpane dockstate="right" visibility="0" width="350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D09A48E9-66D9-46F8-8CE8-5CF1A959171A}">
  <we:reference id="wa104178141" version="3.10.0.152" store="en-US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DBF9A2F-B767-4508-98B2-4B663C75F104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563</Words>
  <Application>Microsoft Office PowerPoint</Application>
  <PresentationFormat>Widescreen</PresentationFormat>
  <Paragraphs>164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Corbel</vt:lpstr>
      <vt:lpstr>Depth</vt:lpstr>
      <vt:lpstr>Galway City Community Network The Public Participation Network in Galway City  Plenary Meeting December 5th 2018</vt:lpstr>
      <vt:lpstr>Agenda</vt:lpstr>
      <vt:lpstr>2018 Roundup</vt:lpstr>
      <vt:lpstr>Representation</vt:lpstr>
      <vt:lpstr>GCCN Representatives  </vt:lpstr>
      <vt:lpstr>GCCN Members’ meetings </vt:lpstr>
      <vt:lpstr>Purpose of Representatives Reports</vt:lpstr>
      <vt:lpstr>2018 GCCN Membership &amp; Re-registration</vt:lpstr>
      <vt:lpstr>2018 Highlights </vt:lpstr>
      <vt:lpstr>Events</vt:lpstr>
      <vt:lpstr>Participation</vt:lpstr>
      <vt:lpstr>Participation</vt:lpstr>
      <vt:lpstr>LECP Implementation Plan</vt:lpstr>
      <vt:lpstr>Submissions</vt:lpstr>
      <vt:lpstr>GCCN Network News</vt:lpstr>
      <vt:lpstr> Training </vt:lpstr>
      <vt:lpstr>Presentations to Plenary      Presentations to GCCN Plenary  Galway City Council –  Tom Connell   Galway 2020 – Nollaig Mc Guinness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Galway City Community Network The Public Participation Network in Galway City  Plenary Meeting December 5th 2018</dc:title>
  <dc:creator>Admin</dc:creator>
  <cp:lastModifiedBy>Admin</cp:lastModifiedBy>
  <cp:revision>79</cp:revision>
  <cp:lastPrinted>2018-12-05T13:21:14Z</cp:lastPrinted>
  <dcterms:created xsi:type="dcterms:W3CDTF">2018-12-04T15:51:29Z</dcterms:created>
  <dcterms:modified xsi:type="dcterms:W3CDTF">2018-12-05T14:07:28Z</dcterms:modified>
</cp:coreProperties>
</file>